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2" r:id="rId2"/>
    <p:sldId id="329" r:id="rId3"/>
    <p:sldId id="356" r:id="rId4"/>
    <p:sldId id="331" r:id="rId5"/>
    <p:sldId id="348" r:id="rId6"/>
    <p:sldId id="334" r:id="rId7"/>
    <p:sldId id="349" r:id="rId8"/>
    <p:sldId id="350" r:id="rId9"/>
    <p:sldId id="353" r:id="rId10"/>
    <p:sldId id="355" r:id="rId11"/>
    <p:sldId id="336" r:id="rId12"/>
    <p:sldId id="354" r:id="rId13"/>
    <p:sldId id="338" r:id="rId14"/>
    <p:sldId id="339" r:id="rId15"/>
    <p:sldId id="340" r:id="rId16"/>
    <p:sldId id="357" r:id="rId17"/>
    <p:sldId id="341" r:id="rId18"/>
    <p:sldId id="347" r:id="rId19"/>
    <p:sldId id="342" r:id="rId20"/>
    <p:sldId id="351" r:id="rId21"/>
    <p:sldId id="352" r:id="rId22"/>
    <p:sldId id="364" r:id="rId23"/>
    <p:sldId id="358" r:id="rId24"/>
    <p:sldId id="360" r:id="rId25"/>
    <p:sldId id="359" r:id="rId26"/>
    <p:sldId id="361" r:id="rId27"/>
    <p:sldId id="343" r:id="rId28"/>
    <p:sldId id="362" r:id="rId29"/>
    <p:sldId id="363" r:id="rId30"/>
    <p:sldId id="344" r:id="rId31"/>
    <p:sldId id="345" r:id="rId32"/>
    <p:sldId id="346" r:id="rId3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AEF"/>
    <a:srgbClr val="95C6E0"/>
    <a:srgbClr val="EFF3FF"/>
    <a:srgbClr val="3687C3"/>
    <a:srgbClr val="00A3AD"/>
    <a:srgbClr val="32C581"/>
    <a:srgbClr val="004E40"/>
    <a:srgbClr val="004851"/>
    <a:srgbClr val="CCF2F2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04" autoAdjust="0"/>
    <p:restoredTop sz="95574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070" y="5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4A2519-6043-8E47-B6A7-68A8D78CBEE0}" type="doc">
      <dgm:prSet loTypeId="urn:microsoft.com/office/officeart/2005/8/layout/hProcess7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3DB51F99-6274-7E42-A86E-8280D271D76A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1268312C-930E-D148-9D2A-A536CF2F6957}" type="parTrans" cxnId="{82A5202D-A4C0-9945-93B3-1B80FD1FA920}">
      <dgm:prSet/>
      <dgm:spPr/>
      <dgm:t>
        <a:bodyPr/>
        <a:lstStyle/>
        <a:p>
          <a:endParaRPr lang="en-GB" sz="2400"/>
        </a:p>
      </dgm:t>
    </dgm:pt>
    <dgm:pt modelId="{88D1EEE0-7B84-A443-BD29-0F64E56CC004}" type="sibTrans" cxnId="{82A5202D-A4C0-9945-93B3-1B80FD1FA920}">
      <dgm:prSet/>
      <dgm:spPr/>
      <dgm:t>
        <a:bodyPr/>
        <a:lstStyle/>
        <a:p>
          <a:endParaRPr lang="en-GB" sz="2400"/>
        </a:p>
      </dgm:t>
    </dgm:pt>
    <dgm:pt modelId="{61BCD644-146F-B649-A41B-72B1907C7D07}">
      <dgm:prSet phldrT="[Text]" custT="1"/>
      <dgm:spPr/>
      <dgm:t>
        <a:bodyPr/>
        <a:lstStyle/>
        <a:p>
          <a:endParaRPr lang="en-GB" sz="1400" dirty="0"/>
        </a:p>
      </dgm:t>
    </dgm:pt>
    <dgm:pt modelId="{742C0C73-65A6-6241-9B62-335D65D106DE}" type="parTrans" cxnId="{C5F99875-971E-AF42-9BA7-E14E8E625D8F}">
      <dgm:prSet/>
      <dgm:spPr/>
      <dgm:t>
        <a:bodyPr/>
        <a:lstStyle/>
        <a:p>
          <a:endParaRPr lang="en-GB" sz="2400"/>
        </a:p>
      </dgm:t>
    </dgm:pt>
    <dgm:pt modelId="{47598D74-1F23-BF4F-94EA-F856667CCACA}" type="sibTrans" cxnId="{C5F99875-971E-AF42-9BA7-E14E8E625D8F}">
      <dgm:prSet/>
      <dgm:spPr/>
      <dgm:t>
        <a:bodyPr/>
        <a:lstStyle/>
        <a:p>
          <a:endParaRPr lang="en-GB" sz="2400"/>
        </a:p>
      </dgm:t>
    </dgm:pt>
    <dgm:pt modelId="{B11ACD8B-65A3-9445-AD7E-BEB0A1FD8593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4FA9FAD4-7991-1C46-B200-47C547916010}" type="parTrans" cxnId="{D556E1D1-9883-634C-9D72-56FB29686C0B}">
      <dgm:prSet/>
      <dgm:spPr/>
      <dgm:t>
        <a:bodyPr/>
        <a:lstStyle/>
        <a:p>
          <a:endParaRPr lang="en-GB" sz="2400"/>
        </a:p>
      </dgm:t>
    </dgm:pt>
    <dgm:pt modelId="{9211725E-3A53-3D42-BB96-2CC4CF127C28}" type="sibTrans" cxnId="{D556E1D1-9883-634C-9D72-56FB29686C0B}">
      <dgm:prSet/>
      <dgm:spPr/>
      <dgm:t>
        <a:bodyPr/>
        <a:lstStyle/>
        <a:p>
          <a:endParaRPr lang="en-GB" sz="2400"/>
        </a:p>
      </dgm:t>
    </dgm:pt>
    <dgm:pt modelId="{D08EAE98-F8CB-B841-B32A-16A5BACCFFA7}">
      <dgm:prSet phldrT="[Text]" custT="1"/>
      <dgm:spPr/>
      <dgm:t>
        <a:bodyPr/>
        <a:lstStyle/>
        <a:p>
          <a:endParaRPr lang="en-GB" sz="1400" dirty="0"/>
        </a:p>
      </dgm:t>
    </dgm:pt>
    <dgm:pt modelId="{6AFC8131-94C9-F24A-A887-7D208CCC4182}" type="parTrans" cxnId="{DD2EC56F-B297-EF48-AEA4-0D1C0C777E28}">
      <dgm:prSet/>
      <dgm:spPr/>
      <dgm:t>
        <a:bodyPr/>
        <a:lstStyle/>
        <a:p>
          <a:endParaRPr lang="en-GB" sz="2400"/>
        </a:p>
      </dgm:t>
    </dgm:pt>
    <dgm:pt modelId="{FBE7302A-C083-C345-9A83-4D852DD06F32}" type="sibTrans" cxnId="{DD2EC56F-B297-EF48-AEA4-0D1C0C777E28}">
      <dgm:prSet/>
      <dgm:spPr/>
      <dgm:t>
        <a:bodyPr/>
        <a:lstStyle/>
        <a:p>
          <a:endParaRPr lang="en-GB" sz="2400"/>
        </a:p>
      </dgm:t>
    </dgm:pt>
    <dgm:pt modelId="{7B2C9F91-4214-9443-9448-7F5458FF24CC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AB522589-BA2A-B94A-A926-C10309BDE128}" type="parTrans" cxnId="{FE35262A-B292-1743-872C-46C169E59BB5}">
      <dgm:prSet/>
      <dgm:spPr/>
      <dgm:t>
        <a:bodyPr/>
        <a:lstStyle/>
        <a:p>
          <a:endParaRPr lang="en-GB" sz="2400"/>
        </a:p>
      </dgm:t>
    </dgm:pt>
    <dgm:pt modelId="{D5FB01DB-AEE6-274B-AEAE-9D4E45973C57}" type="sibTrans" cxnId="{FE35262A-B292-1743-872C-46C169E59BB5}">
      <dgm:prSet/>
      <dgm:spPr/>
      <dgm:t>
        <a:bodyPr/>
        <a:lstStyle/>
        <a:p>
          <a:endParaRPr lang="en-GB" sz="2400"/>
        </a:p>
      </dgm:t>
    </dgm:pt>
    <dgm:pt modelId="{4818046C-EC78-A840-8807-7179CB5777FA}">
      <dgm:prSet custT="1"/>
      <dgm:spPr/>
      <dgm:t>
        <a:bodyPr/>
        <a:lstStyle/>
        <a:p>
          <a:pPr marL="11113" indent="0">
            <a:buFont typeface="+mj-lt"/>
            <a:buAutoNum type="arabicPeriod"/>
            <a:tabLst/>
          </a:pPr>
          <a:endParaRPr lang="en-GB" sz="1050" dirty="0"/>
        </a:p>
      </dgm:t>
    </dgm:pt>
    <dgm:pt modelId="{242D6BD2-7D34-B446-B212-31589B954FB2}" type="parTrans" cxnId="{1FA7E89C-D78E-7747-BF93-765800A6CFD8}">
      <dgm:prSet/>
      <dgm:spPr/>
      <dgm:t>
        <a:bodyPr/>
        <a:lstStyle/>
        <a:p>
          <a:endParaRPr lang="en-GB" sz="2400"/>
        </a:p>
      </dgm:t>
    </dgm:pt>
    <dgm:pt modelId="{68F7FEFD-01BD-A941-A11A-3EBA2A5BAF0C}" type="sibTrans" cxnId="{1FA7E89C-D78E-7747-BF93-765800A6CFD8}">
      <dgm:prSet/>
      <dgm:spPr/>
      <dgm:t>
        <a:bodyPr/>
        <a:lstStyle/>
        <a:p>
          <a:endParaRPr lang="en-GB" sz="2400"/>
        </a:p>
      </dgm:t>
    </dgm:pt>
    <dgm:pt modelId="{02FD195E-3661-0E4F-90EA-E93D2BF5F32F}">
      <dgm:prSet custT="1"/>
      <dgm:spPr/>
      <dgm:t>
        <a:bodyPr/>
        <a:lstStyle/>
        <a:p>
          <a:endParaRPr lang="en-GB" sz="1400" dirty="0"/>
        </a:p>
      </dgm:t>
    </dgm:pt>
    <dgm:pt modelId="{424526E7-B5E2-1B4C-AE62-C3C38D2CB062}" type="sibTrans" cxnId="{62BD00B2-5EF9-374C-A846-7D1B79ADD12B}">
      <dgm:prSet/>
      <dgm:spPr/>
      <dgm:t>
        <a:bodyPr/>
        <a:lstStyle/>
        <a:p>
          <a:endParaRPr lang="en-GB" sz="2400"/>
        </a:p>
      </dgm:t>
    </dgm:pt>
    <dgm:pt modelId="{E6B2E379-8EF5-6E45-B822-D35871DF1C5C}" type="parTrans" cxnId="{62BD00B2-5EF9-374C-A846-7D1B79ADD12B}">
      <dgm:prSet/>
      <dgm:spPr/>
      <dgm:t>
        <a:bodyPr/>
        <a:lstStyle/>
        <a:p>
          <a:endParaRPr lang="en-GB" sz="2400"/>
        </a:p>
      </dgm:t>
    </dgm:pt>
    <dgm:pt modelId="{5C4B834A-07A3-8C49-BA1F-56E0D8DB30BE}">
      <dgm:prSet phldrT="[Text]" custT="1"/>
      <dgm:spPr/>
      <dgm:t>
        <a:bodyPr/>
        <a:lstStyle/>
        <a:p>
          <a:endParaRPr lang="en-GB" sz="1400" dirty="0"/>
        </a:p>
      </dgm:t>
    </dgm:pt>
    <dgm:pt modelId="{0F9576CA-1A56-AD47-B929-1561C372B09C}" type="sibTrans" cxnId="{0F1CAD7A-3390-B743-8A0C-D290A60BE4F3}">
      <dgm:prSet/>
      <dgm:spPr/>
      <dgm:t>
        <a:bodyPr/>
        <a:lstStyle/>
        <a:p>
          <a:endParaRPr lang="en-GB" sz="2400"/>
        </a:p>
      </dgm:t>
    </dgm:pt>
    <dgm:pt modelId="{986B61B9-D3C9-E141-921B-760C9800F76E}" type="parTrans" cxnId="{0F1CAD7A-3390-B743-8A0C-D290A60BE4F3}">
      <dgm:prSet/>
      <dgm:spPr/>
      <dgm:t>
        <a:bodyPr/>
        <a:lstStyle/>
        <a:p>
          <a:endParaRPr lang="en-GB" sz="2400"/>
        </a:p>
      </dgm:t>
    </dgm:pt>
    <dgm:pt modelId="{D2AFA5AB-CF15-BF46-8651-05FF835DF3BA}" type="pres">
      <dgm:prSet presAssocID="{124A2519-6043-8E47-B6A7-68A8D78CBEE0}" presName="Name0" presStyleCnt="0">
        <dgm:presLayoutVars>
          <dgm:dir/>
          <dgm:animLvl val="lvl"/>
          <dgm:resizeHandles val="exact"/>
        </dgm:presLayoutVars>
      </dgm:prSet>
      <dgm:spPr/>
    </dgm:pt>
    <dgm:pt modelId="{41EE4643-8625-1A43-A70E-5DD6A9F67AB7}" type="pres">
      <dgm:prSet presAssocID="{5C4B834A-07A3-8C49-BA1F-56E0D8DB30BE}" presName="compositeNode" presStyleCnt="0">
        <dgm:presLayoutVars>
          <dgm:bulletEnabled val="1"/>
        </dgm:presLayoutVars>
      </dgm:prSet>
      <dgm:spPr/>
    </dgm:pt>
    <dgm:pt modelId="{0EAFD02F-8D1C-9045-878B-E19615FFC23A}" type="pres">
      <dgm:prSet presAssocID="{5C4B834A-07A3-8C49-BA1F-56E0D8DB30BE}" presName="bgRect" presStyleLbl="node1" presStyleIdx="0" presStyleCnt="4"/>
      <dgm:spPr/>
    </dgm:pt>
    <dgm:pt modelId="{F9A7B851-C37E-FB4C-B0F8-A5E8E5568539}" type="pres">
      <dgm:prSet presAssocID="{5C4B834A-07A3-8C49-BA1F-56E0D8DB30B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22F91340-F6F5-1D4D-9D9D-AB5C6251E5E8}" type="pres">
      <dgm:prSet presAssocID="{5C4B834A-07A3-8C49-BA1F-56E0D8DB30BE}" presName="childNode" presStyleLbl="node1" presStyleIdx="0" presStyleCnt="4">
        <dgm:presLayoutVars>
          <dgm:bulletEnabled val="1"/>
        </dgm:presLayoutVars>
      </dgm:prSet>
      <dgm:spPr/>
    </dgm:pt>
    <dgm:pt modelId="{092C06A9-24F8-9347-BDF2-45C6BDCCA3C5}" type="pres">
      <dgm:prSet presAssocID="{0F9576CA-1A56-AD47-B929-1561C372B09C}" presName="hSp" presStyleCnt="0"/>
      <dgm:spPr/>
    </dgm:pt>
    <dgm:pt modelId="{4884EB39-6E1E-FF47-9B0D-C6B21CBB85FA}" type="pres">
      <dgm:prSet presAssocID="{0F9576CA-1A56-AD47-B929-1561C372B09C}" presName="vProcSp" presStyleCnt="0"/>
      <dgm:spPr/>
    </dgm:pt>
    <dgm:pt modelId="{B6EE5280-C7F8-5844-B92A-89EA47944B14}" type="pres">
      <dgm:prSet presAssocID="{0F9576CA-1A56-AD47-B929-1561C372B09C}" presName="vSp1" presStyleCnt="0"/>
      <dgm:spPr/>
    </dgm:pt>
    <dgm:pt modelId="{30F67B7B-771E-AF44-AB4B-1E3C11A77E14}" type="pres">
      <dgm:prSet presAssocID="{0F9576CA-1A56-AD47-B929-1561C372B09C}" presName="simulatedConn" presStyleLbl="solidFgAcc1" presStyleIdx="0" presStyleCnt="3"/>
      <dgm:spPr/>
    </dgm:pt>
    <dgm:pt modelId="{3962AD54-D7B8-2B47-95F8-EF9F4DDD1088}" type="pres">
      <dgm:prSet presAssocID="{0F9576CA-1A56-AD47-B929-1561C372B09C}" presName="vSp2" presStyleCnt="0"/>
      <dgm:spPr/>
    </dgm:pt>
    <dgm:pt modelId="{E6579E0C-93BC-944F-ADA7-6A1A9BC2F08A}" type="pres">
      <dgm:prSet presAssocID="{0F9576CA-1A56-AD47-B929-1561C372B09C}" presName="sibTrans" presStyleCnt="0"/>
      <dgm:spPr/>
    </dgm:pt>
    <dgm:pt modelId="{41467A30-2633-3448-830D-39A548970459}" type="pres">
      <dgm:prSet presAssocID="{61BCD644-146F-B649-A41B-72B1907C7D07}" presName="compositeNode" presStyleCnt="0">
        <dgm:presLayoutVars>
          <dgm:bulletEnabled val="1"/>
        </dgm:presLayoutVars>
      </dgm:prSet>
      <dgm:spPr/>
    </dgm:pt>
    <dgm:pt modelId="{D929FBEA-456B-F840-90E6-08C4E18041E4}" type="pres">
      <dgm:prSet presAssocID="{61BCD644-146F-B649-A41B-72B1907C7D07}" presName="bgRect" presStyleLbl="node1" presStyleIdx="1" presStyleCnt="4"/>
      <dgm:spPr/>
    </dgm:pt>
    <dgm:pt modelId="{D790280A-527C-8C4E-9862-9EA3106EB1F8}" type="pres">
      <dgm:prSet presAssocID="{61BCD644-146F-B649-A41B-72B1907C7D07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80E003FF-D926-9541-BBFD-8BD8BE61443F}" type="pres">
      <dgm:prSet presAssocID="{61BCD644-146F-B649-A41B-72B1907C7D07}" presName="childNode" presStyleLbl="node1" presStyleIdx="1" presStyleCnt="4">
        <dgm:presLayoutVars>
          <dgm:bulletEnabled val="1"/>
        </dgm:presLayoutVars>
      </dgm:prSet>
      <dgm:spPr/>
    </dgm:pt>
    <dgm:pt modelId="{DC3E2ACA-9276-FA4B-832B-EC7EF0E2CC00}" type="pres">
      <dgm:prSet presAssocID="{47598D74-1F23-BF4F-94EA-F856667CCACA}" presName="hSp" presStyleCnt="0"/>
      <dgm:spPr/>
    </dgm:pt>
    <dgm:pt modelId="{9C1EFE71-D4AF-7140-99AF-DBCB2684F197}" type="pres">
      <dgm:prSet presAssocID="{47598D74-1F23-BF4F-94EA-F856667CCACA}" presName="vProcSp" presStyleCnt="0"/>
      <dgm:spPr/>
    </dgm:pt>
    <dgm:pt modelId="{A1D8680C-3C7A-4E4F-B08C-0340820530EB}" type="pres">
      <dgm:prSet presAssocID="{47598D74-1F23-BF4F-94EA-F856667CCACA}" presName="vSp1" presStyleCnt="0"/>
      <dgm:spPr/>
    </dgm:pt>
    <dgm:pt modelId="{79C8DC09-E608-2C4F-9931-14928B77BA18}" type="pres">
      <dgm:prSet presAssocID="{47598D74-1F23-BF4F-94EA-F856667CCACA}" presName="simulatedConn" presStyleLbl="solidFgAcc1" presStyleIdx="1" presStyleCnt="3"/>
      <dgm:spPr/>
    </dgm:pt>
    <dgm:pt modelId="{7D01CC48-446E-AF47-940E-2F50CE54F9D7}" type="pres">
      <dgm:prSet presAssocID="{47598D74-1F23-BF4F-94EA-F856667CCACA}" presName="vSp2" presStyleCnt="0"/>
      <dgm:spPr/>
    </dgm:pt>
    <dgm:pt modelId="{A0732CD1-712F-3243-8E4C-2016A819149B}" type="pres">
      <dgm:prSet presAssocID="{47598D74-1F23-BF4F-94EA-F856667CCACA}" presName="sibTrans" presStyleCnt="0"/>
      <dgm:spPr/>
    </dgm:pt>
    <dgm:pt modelId="{5AE504A2-8E43-0E40-AA70-3FEE08B42AB0}" type="pres">
      <dgm:prSet presAssocID="{D08EAE98-F8CB-B841-B32A-16A5BACCFFA7}" presName="compositeNode" presStyleCnt="0">
        <dgm:presLayoutVars>
          <dgm:bulletEnabled val="1"/>
        </dgm:presLayoutVars>
      </dgm:prSet>
      <dgm:spPr/>
    </dgm:pt>
    <dgm:pt modelId="{4A9E918F-8CA2-354F-93F2-C077900EBEA0}" type="pres">
      <dgm:prSet presAssocID="{D08EAE98-F8CB-B841-B32A-16A5BACCFFA7}" presName="bgRect" presStyleLbl="node1" presStyleIdx="2" presStyleCnt="4"/>
      <dgm:spPr/>
    </dgm:pt>
    <dgm:pt modelId="{9A6B6D90-712E-CA4B-BB6C-E73F1D330E43}" type="pres">
      <dgm:prSet presAssocID="{D08EAE98-F8CB-B841-B32A-16A5BACCFFA7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B7C780E1-84CC-5A42-AAB7-1B0AE71EFB74}" type="pres">
      <dgm:prSet presAssocID="{D08EAE98-F8CB-B841-B32A-16A5BACCFFA7}" presName="childNode" presStyleLbl="node1" presStyleIdx="2" presStyleCnt="4">
        <dgm:presLayoutVars>
          <dgm:bulletEnabled val="1"/>
        </dgm:presLayoutVars>
      </dgm:prSet>
      <dgm:spPr/>
    </dgm:pt>
    <dgm:pt modelId="{77C04CB1-F4E5-4145-B45C-E3ACD393746D}" type="pres">
      <dgm:prSet presAssocID="{FBE7302A-C083-C345-9A83-4D852DD06F32}" presName="hSp" presStyleCnt="0"/>
      <dgm:spPr/>
    </dgm:pt>
    <dgm:pt modelId="{2857DA3B-B18F-2343-9A4B-8E05E2CB8615}" type="pres">
      <dgm:prSet presAssocID="{FBE7302A-C083-C345-9A83-4D852DD06F32}" presName="vProcSp" presStyleCnt="0"/>
      <dgm:spPr/>
    </dgm:pt>
    <dgm:pt modelId="{272E5099-D675-7647-890D-8DE72A727519}" type="pres">
      <dgm:prSet presAssocID="{FBE7302A-C083-C345-9A83-4D852DD06F32}" presName="vSp1" presStyleCnt="0"/>
      <dgm:spPr/>
    </dgm:pt>
    <dgm:pt modelId="{D1644D97-BE96-C241-A87C-4A93192CF7BF}" type="pres">
      <dgm:prSet presAssocID="{FBE7302A-C083-C345-9A83-4D852DD06F32}" presName="simulatedConn" presStyleLbl="solidFgAcc1" presStyleIdx="2" presStyleCnt="3"/>
      <dgm:spPr/>
    </dgm:pt>
    <dgm:pt modelId="{C29C5B03-E45A-6449-BE48-AB05BB56D8D3}" type="pres">
      <dgm:prSet presAssocID="{FBE7302A-C083-C345-9A83-4D852DD06F32}" presName="vSp2" presStyleCnt="0"/>
      <dgm:spPr/>
    </dgm:pt>
    <dgm:pt modelId="{EEC6B5C4-CBCC-7D48-9CAE-A0E0BB935C98}" type="pres">
      <dgm:prSet presAssocID="{FBE7302A-C083-C345-9A83-4D852DD06F32}" presName="sibTrans" presStyleCnt="0"/>
      <dgm:spPr/>
    </dgm:pt>
    <dgm:pt modelId="{463D27C5-DF6F-1641-AFF3-01AAA9F99893}" type="pres">
      <dgm:prSet presAssocID="{02FD195E-3661-0E4F-90EA-E93D2BF5F32F}" presName="compositeNode" presStyleCnt="0">
        <dgm:presLayoutVars>
          <dgm:bulletEnabled val="1"/>
        </dgm:presLayoutVars>
      </dgm:prSet>
      <dgm:spPr/>
    </dgm:pt>
    <dgm:pt modelId="{7CE3630F-2A8A-0048-9637-83B494B138EC}" type="pres">
      <dgm:prSet presAssocID="{02FD195E-3661-0E4F-90EA-E93D2BF5F32F}" presName="bgRect" presStyleLbl="node1" presStyleIdx="3" presStyleCnt="4"/>
      <dgm:spPr/>
    </dgm:pt>
    <dgm:pt modelId="{3E555103-B709-944C-AECD-AFBCA9CBB5DC}" type="pres">
      <dgm:prSet presAssocID="{02FD195E-3661-0E4F-90EA-E93D2BF5F32F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483BB2CA-DF5F-234C-A047-68741C2C92AD}" type="pres">
      <dgm:prSet presAssocID="{02FD195E-3661-0E4F-90EA-E93D2BF5F32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3F41722-1846-E04A-87BB-8FC8E2936D58}" type="presOf" srcId="{02FD195E-3661-0E4F-90EA-E93D2BF5F32F}" destId="{3E555103-B709-944C-AECD-AFBCA9CBB5DC}" srcOrd="1" destOrd="0" presId="urn:microsoft.com/office/officeart/2005/8/layout/hProcess7"/>
    <dgm:cxn modelId="{FE35262A-B292-1743-872C-46C169E59BB5}" srcId="{D08EAE98-F8CB-B841-B32A-16A5BACCFFA7}" destId="{7B2C9F91-4214-9443-9448-7F5458FF24CC}" srcOrd="0" destOrd="0" parTransId="{AB522589-BA2A-B94A-A926-C10309BDE128}" sibTransId="{D5FB01DB-AEE6-274B-AEAE-9D4E45973C57}"/>
    <dgm:cxn modelId="{82A5202D-A4C0-9945-93B3-1B80FD1FA920}" srcId="{5C4B834A-07A3-8C49-BA1F-56E0D8DB30BE}" destId="{3DB51F99-6274-7E42-A86E-8280D271D76A}" srcOrd="0" destOrd="0" parTransId="{1268312C-930E-D148-9D2A-A536CF2F6957}" sibTransId="{88D1EEE0-7B84-A443-BD29-0F64E56CC004}"/>
    <dgm:cxn modelId="{7746A53F-E180-9B4D-9728-EA0DBC0E1382}" type="presOf" srcId="{124A2519-6043-8E47-B6A7-68A8D78CBEE0}" destId="{D2AFA5AB-CF15-BF46-8651-05FF835DF3BA}" srcOrd="0" destOrd="0" presId="urn:microsoft.com/office/officeart/2005/8/layout/hProcess7"/>
    <dgm:cxn modelId="{9CCCAA49-13FB-5440-B993-1D4AA74118F6}" type="presOf" srcId="{B11ACD8B-65A3-9445-AD7E-BEB0A1FD8593}" destId="{80E003FF-D926-9541-BBFD-8BD8BE61443F}" srcOrd="0" destOrd="0" presId="urn:microsoft.com/office/officeart/2005/8/layout/hProcess7"/>
    <dgm:cxn modelId="{37A1756D-2C1D-9340-9B19-9ACC779E34AE}" type="presOf" srcId="{D08EAE98-F8CB-B841-B32A-16A5BACCFFA7}" destId="{9A6B6D90-712E-CA4B-BB6C-E73F1D330E43}" srcOrd="1" destOrd="0" presId="urn:microsoft.com/office/officeart/2005/8/layout/hProcess7"/>
    <dgm:cxn modelId="{DD2EC56F-B297-EF48-AEA4-0D1C0C777E28}" srcId="{124A2519-6043-8E47-B6A7-68A8D78CBEE0}" destId="{D08EAE98-F8CB-B841-B32A-16A5BACCFFA7}" srcOrd="2" destOrd="0" parTransId="{6AFC8131-94C9-F24A-A887-7D208CCC4182}" sibTransId="{FBE7302A-C083-C345-9A83-4D852DD06F32}"/>
    <dgm:cxn modelId="{C5F99875-971E-AF42-9BA7-E14E8E625D8F}" srcId="{124A2519-6043-8E47-B6A7-68A8D78CBEE0}" destId="{61BCD644-146F-B649-A41B-72B1907C7D07}" srcOrd="1" destOrd="0" parTransId="{742C0C73-65A6-6241-9B62-335D65D106DE}" sibTransId="{47598D74-1F23-BF4F-94EA-F856667CCACA}"/>
    <dgm:cxn modelId="{314ADE56-4053-D94A-BB84-391E69BC6D7E}" type="presOf" srcId="{D08EAE98-F8CB-B841-B32A-16A5BACCFFA7}" destId="{4A9E918F-8CA2-354F-93F2-C077900EBEA0}" srcOrd="0" destOrd="0" presId="urn:microsoft.com/office/officeart/2005/8/layout/hProcess7"/>
    <dgm:cxn modelId="{0F1CAD7A-3390-B743-8A0C-D290A60BE4F3}" srcId="{124A2519-6043-8E47-B6A7-68A8D78CBEE0}" destId="{5C4B834A-07A3-8C49-BA1F-56E0D8DB30BE}" srcOrd="0" destOrd="0" parTransId="{986B61B9-D3C9-E141-921B-760C9800F76E}" sibTransId="{0F9576CA-1A56-AD47-B929-1561C372B09C}"/>
    <dgm:cxn modelId="{2574EB8F-B7DE-B74F-A2D0-1CA8BBA8E96F}" type="presOf" srcId="{4818046C-EC78-A840-8807-7179CB5777FA}" destId="{483BB2CA-DF5F-234C-A047-68741C2C92AD}" srcOrd="0" destOrd="0" presId="urn:microsoft.com/office/officeart/2005/8/layout/hProcess7"/>
    <dgm:cxn modelId="{7376D19B-D605-EF4E-8ED3-5D09502F2070}" type="presOf" srcId="{5C4B834A-07A3-8C49-BA1F-56E0D8DB30BE}" destId="{0EAFD02F-8D1C-9045-878B-E19615FFC23A}" srcOrd="0" destOrd="0" presId="urn:microsoft.com/office/officeart/2005/8/layout/hProcess7"/>
    <dgm:cxn modelId="{1FA7E89C-D78E-7747-BF93-765800A6CFD8}" srcId="{02FD195E-3661-0E4F-90EA-E93D2BF5F32F}" destId="{4818046C-EC78-A840-8807-7179CB5777FA}" srcOrd="0" destOrd="0" parTransId="{242D6BD2-7D34-B446-B212-31589B954FB2}" sibTransId="{68F7FEFD-01BD-A941-A11A-3EBA2A5BAF0C}"/>
    <dgm:cxn modelId="{785C3DA2-117A-934C-BBD8-7CA99B8FB250}" type="presOf" srcId="{02FD195E-3661-0E4F-90EA-E93D2BF5F32F}" destId="{7CE3630F-2A8A-0048-9637-83B494B138EC}" srcOrd="0" destOrd="0" presId="urn:microsoft.com/office/officeart/2005/8/layout/hProcess7"/>
    <dgm:cxn modelId="{EF0771AA-498E-414B-BE1D-D18F780176A6}" type="presOf" srcId="{7B2C9F91-4214-9443-9448-7F5458FF24CC}" destId="{B7C780E1-84CC-5A42-AAB7-1B0AE71EFB74}" srcOrd="0" destOrd="0" presId="urn:microsoft.com/office/officeart/2005/8/layout/hProcess7"/>
    <dgm:cxn modelId="{62BD00B2-5EF9-374C-A846-7D1B79ADD12B}" srcId="{124A2519-6043-8E47-B6A7-68A8D78CBEE0}" destId="{02FD195E-3661-0E4F-90EA-E93D2BF5F32F}" srcOrd="3" destOrd="0" parTransId="{E6B2E379-8EF5-6E45-B822-D35871DF1C5C}" sibTransId="{424526E7-B5E2-1B4C-AE62-C3C38D2CB062}"/>
    <dgm:cxn modelId="{77CF99BB-9DAC-4146-BC3F-5A6DBA52CAF3}" type="presOf" srcId="{61BCD644-146F-B649-A41B-72B1907C7D07}" destId="{D929FBEA-456B-F840-90E6-08C4E18041E4}" srcOrd="0" destOrd="0" presId="urn:microsoft.com/office/officeart/2005/8/layout/hProcess7"/>
    <dgm:cxn modelId="{A490AECE-11A4-084E-84A1-C70331EC9F82}" type="presOf" srcId="{3DB51F99-6274-7E42-A86E-8280D271D76A}" destId="{22F91340-F6F5-1D4D-9D9D-AB5C6251E5E8}" srcOrd="0" destOrd="0" presId="urn:microsoft.com/office/officeart/2005/8/layout/hProcess7"/>
    <dgm:cxn modelId="{D556E1D1-9883-634C-9D72-56FB29686C0B}" srcId="{61BCD644-146F-B649-A41B-72B1907C7D07}" destId="{B11ACD8B-65A3-9445-AD7E-BEB0A1FD8593}" srcOrd="0" destOrd="0" parTransId="{4FA9FAD4-7991-1C46-B200-47C547916010}" sibTransId="{9211725E-3A53-3D42-BB96-2CC4CF127C28}"/>
    <dgm:cxn modelId="{9E242CE8-827D-964E-856E-F10E43711AF4}" type="presOf" srcId="{61BCD644-146F-B649-A41B-72B1907C7D07}" destId="{D790280A-527C-8C4E-9862-9EA3106EB1F8}" srcOrd="1" destOrd="0" presId="urn:microsoft.com/office/officeart/2005/8/layout/hProcess7"/>
    <dgm:cxn modelId="{1DF1C6EB-0CF4-0744-A8A8-B06920204E81}" type="presOf" srcId="{5C4B834A-07A3-8C49-BA1F-56E0D8DB30BE}" destId="{F9A7B851-C37E-FB4C-B0F8-A5E8E5568539}" srcOrd="1" destOrd="0" presId="urn:microsoft.com/office/officeart/2005/8/layout/hProcess7"/>
    <dgm:cxn modelId="{2AFA298E-67D9-8E44-8EBC-B488ECA841CB}" type="presParOf" srcId="{D2AFA5AB-CF15-BF46-8651-05FF835DF3BA}" destId="{41EE4643-8625-1A43-A70E-5DD6A9F67AB7}" srcOrd="0" destOrd="0" presId="urn:microsoft.com/office/officeart/2005/8/layout/hProcess7"/>
    <dgm:cxn modelId="{35F5A7D1-032E-DE4B-8D6F-5ED48FD8A70A}" type="presParOf" srcId="{41EE4643-8625-1A43-A70E-5DD6A9F67AB7}" destId="{0EAFD02F-8D1C-9045-878B-E19615FFC23A}" srcOrd="0" destOrd="0" presId="urn:microsoft.com/office/officeart/2005/8/layout/hProcess7"/>
    <dgm:cxn modelId="{1460E12F-396B-C44C-A87B-D209221C5299}" type="presParOf" srcId="{41EE4643-8625-1A43-A70E-5DD6A9F67AB7}" destId="{F9A7B851-C37E-FB4C-B0F8-A5E8E5568539}" srcOrd="1" destOrd="0" presId="urn:microsoft.com/office/officeart/2005/8/layout/hProcess7"/>
    <dgm:cxn modelId="{295BCA6D-B976-FC4A-B1E2-F680D029FF88}" type="presParOf" srcId="{41EE4643-8625-1A43-A70E-5DD6A9F67AB7}" destId="{22F91340-F6F5-1D4D-9D9D-AB5C6251E5E8}" srcOrd="2" destOrd="0" presId="urn:microsoft.com/office/officeart/2005/8/layout/hProcess7"/>
    <dgm:cxn modelId="{089940A7-C95E-A941-A3F5-45ABC58D93D8}" type="presParOf" srcId="{D2AFA5AB-CF15-BF46-8651-05FF835DF3BA}" destId="{092C06A9-24F8-9347-BDF2-45C6BDCCA3C5}" srcOrd="1" destOrd="0" presId="urn:microsoft.com/office/officeart/2005/8/layout/hProcess7"/>
    <dgm:cxn modelId="{B9569910-853B-D343-9817-DF9FDB0CA47C}" type="presParOf" srcId="{D2AFA5AB-CF15-BF46-8651-05FF835DF3BA}" destId="{4884EB39-6E1E-FF47-9B0D-C6B21CBB85FA}" srcOrd="2" destOrd="0" presId="urn:microsoft.com/office/officeart/2005/8/layout/hProcess7"/>
    <dgm:cxn modelId="{F6577CB2-355C-9245-82B3-DD112C129638}" type="presParOf" srcId="{4884EB39-6E1E-FF47-9B0D-C6B21CBB85FA}" destId="{B6EE5280-C7F8-5844-B92A-89EA47944B14}" srcOrd="0" destOrd="0" presId="urn:microsoft.com/office/officeart/2005/8/layout/hProcess7"/>
    <dgm:cxn modelId="{42306FBE-8286-C64B-A26D-695691A909A9}" type="presParOf" srcId="{4884EB39-6E1E-FF47-9B0D-C6B21CBB85FA}" destId="{30F67B7B-771E-AF44-AB4B-1E3C11A77E14}" srcOrd="1" destOrd="0" presId="urn:microsoft.com/office/officeart/2005/8/layout/hProcess7"/>
    <dgm:cxn modelId="{42852E79-1FE4-F84E-90E8-3107C7B58A4E}" type="presParOf" srcId="{4884EB39-6E1E-FF47-9B0D-C6B21CBB85FA}" destId="{3962AD54-D7B8-2B47-95F8-EF9F4DDD1088}" srcOrd="2" destOrd="0" presId="urn:microsoft.com/office/officeart/2005/8/layout/hProcess7"/>
    <dgm:cxn modelId="{4B0A93BE-1708-0E47-96CC-926ACBB52F6A}" type="presParOf" srcId="{D2AFA5AB-CF15-BF46-8651-05FF835DF3BA}" destId="{E6579E0C-93BC-944F-ADA7-6A1A9BC2F08A}" srcOrd="3" destOrd="0" presId="urn:microsoft.com/office/officeart/2005/8/layout/hProcess7"/>
    <dgm:cxn modelId="{754BFB01-0A1B-D64B-B302-7A726C5466D2}" type="presParOf" srcId="{D2AFA5AB-CF15-BF46-8651-05FF835DF3BA}" destId="{41467A30-2633-3448-830D-39A548970459}" srcOrd="4" destOrd="0" presId="urn:microsoft.com/office/officeart/2005/8/layout/hProcess7"/>
    <dgm:cxn modelId="{E8277ABB-3921-8E4D-BBCF-3DDD53B92F6A}" type="presParOf" srcId="{41467A30-2633-3448-830D-39A548970459}" destId="{D929FBEA-456B-F840-90E6-08C4E18041E4}" srcOrd="0" destOrd="0" presId="urn:microsoft.com/office/officeart/2005/8/layout/hProcess7"/>
    <dgm:cxn modelId="{A14FF1D4-CA23-FD44-B97F-DB6224B87128}" type="presParOf" srcId="{41467A30-2633-3448-830D-39A548970459}" destId="{D790280A-527C-8C4E-9862-9EA3106EB1F8}" srcOrd="1" destOrd="0" presId="urn:microsoft.com/office/officeart/2005/8/layout/hProcess7"/>
    <dgm:cxn modelId="{2F0CDCDC-7459-FE46-9B1F-B02FAC13A04D}" type="presParOf" srcId="{41467A30-2633-3448-830D-39A548970459}" destId="{80E003FF-D926-9541-BBFD-8BD8BE61443F}" srcOrd="2" destOrd="0" presId="urn:microsoft.com/office/officeart/2005/8/layout/hProcess7"/>
    <dgm:cxn modelId="{B8C0B5BE-055C-8242-84D6-F39062D5BAFA}" type="presParOf" srcId="{D2AFA5AB-CF15-BF46-8651-05FF835DF3BA}" destId="{DC3E2ACA-9276-FA4B-832B-EC7EF0E2CC00}" srcOrd="5" destOrd="0" presId="urn:microsoft.com/office/officeart/2005/8/layout/hProcess7"/>
    <dgm:cxn modelId="{5303D075-FCB6-8144-B183-C3E8FD4D1A65}" type="presParOf" srcId="{D2AFA5AB-CF15-BF46-8651-05FF835DF3BA}" destId="{9C1EFE71-D4AF-7140-99AF-DBCB2684F197}" srcOrd="6" destOrd="0" presId="urn:microsoft.com/office/officeart/2005/8/layout/hProcess7"/>
    <dgm:cxn modelId="{9D7C44C1-AE84-6F4A-9791-C9BC461A0246}" type="presParOf" srcId="{9C1EFE71-D4AF-7140-99AF-DBCB2684F197}" destId="{A1D8680C-3C7A-4E4F-B08C-0340820530EB}" srcOrd="0" destOrd="0" presId="urn:microsoft.com/office/officeart/2005/8/layout/hProcess7"/>
    <dgm:cxn modelId="{3661A9FE-F4B2-FC42-B3E2-7A7BD2C49D0C}" type="presParOf" srcId="{9C1EFE71-D4AF-7140-99AF-DBCB2684F197}" destId="{79C8DC09-E608-2C4F-9931-14928B77BA18}" srcOrd="1" destOrd="0" presId="urn:microsoft.com/office/officeart/2005/8/layout/hProcess7"/>
    <dgm:cxn modelId="{C5924E6D-C1C3-C445-B9A6-AE579FAE5E3C}" type="presParOf" srcId="{9C1EFE71-D4AF-7140-99AF-DBCB2684F197}" destId="{7D01CC48-446E-AF47-940E-2F50CE54F9D7}" srcOrd="2" destOrd="0" presId="urn:microsoft.com/office/officeart/2005/8/layout/hProcess7"/>
    <dgm:cxn modelId="{F3F242B3-9D6E-F043-B50B-3C61A5D55251}" type="presParOf" srcId="{D2AFA5AB-CF15-BF46-8651-05FF835DF3BA}" destId="{A0732CD1-712F-3243-8E4C-2016A819149B}" srcOrd="7" destOrd="0" presId="urn:microsoft.com/office/officeart/2005/8/layout/hProcess7"/>
    <dgm:cxn modelId="{1E4420D0-E0D9-CC41-B620-EB9A645BA273}" type="presParOf" srcId="{D2AFA5AB-CF15-BF46-8651-05FF835DF3BA}" destId="{5AE504A2-8E43-0E40-AA70-3FEE08B42AB0}" srcOrd="8" destOrd="0" presId="urn:microsoft.com/office/officeart/2005/8/layout/hProcess7"/>
    <dgm:cxn modelId="{8B55994C-CE67-724B-A8A2-E17D2DCDC535}" type="presParOf" srcId="{5AE504A2-8E43-0E40-AA70-3FEE08B42AB0}" destId="{4A9E918F-8CA2-354F-93F2-C077900EBEA0}" srcOrd="0" destOrd="0" presId="urn:microsoft.com/office/officeart/2005/8/layout/hProcess7"/>
    <dgm:cxn modelId="{48F040E1-97B8-8346-B481-63B090E2C6C7}" type="presParOf" srcId="{5AE504A2-8E43-0E40-AA70-3FEE08B42AB0}" destId="{9A6B6D90-712E-CA4B-BB6C-E73F1D330E43}" srcOrd="1" destOrd="0" presId="urn:microsoft.com/office/officeart/2005/8/layout/hProcess7"/>
    <dgm:cxn modelId="{F9CFEE2C-75EF-C440-A91D-BCE6B57F0999}" type="presParOf" srcId="{5AE504A2-8E43-0E40-AA70-3FEE08B42AB0}" destId="{B7C780E1-84CC-5A42-AAB7-1B0AE71EFB74}" srcOrd="2" destOrd="0" presId="urn:microsoft.com/office/officeart/2005/8/layout/hProcess7"/>
    <dgm:cxn modelId="{C311A394-FD6F-F44B-82F8-C75D8B8234BE}" type="presParOf" srcId="{D2AFA5AB-CF15-BF46-8651-05FF835DF3BA}" destId="{77C04CB1-F4E5-4145-B45C-E3ACD393746D}" srcOrd="9" destOrd="0" presId="urn:microsoft.com/office/officeart/2005/8/layout/hProcess7"/>
    <dgm:cxn modelId="{6D40FF50-2283-8E42-B4DD-817FD83F417C}" type="presParOf" srcId="{D2AFA5AB-CF15-BF46-8651-05FF835DF3BA}" destId="{2857DA3B-B18F-2343-9A4B-8E05E2CB8615}" srcOrd="10" destOrd="0" presId="urn:microsoft.com/office/officeart/2005/8/layout/hProcess7"/>
    <dgm:cxn modelId="{4B8F0ED5-675C-1B47-B651-841EEEBFB42D}" type="presParOf" srcId="{2857DA3B-B18F-2343-9A4B-8E05E2CB8615}" destId="{272E5099-D675-7647-890D-8DE72A727519}" srcOrd="0" destOrd="0" presId="urn:microsoft.com/office/officeart/2005/8/layout/hProcess7"/>
    <dgm:cxn modelId="{8B1E2FC7-729C-FD46-B77D-EAEC746B491E}" type="presParOf" srcId="{2857DA3B-B18F-2343-9A4B-8E05E2CB8615}" destId="{D1644D97-BE96-C241-A87C-4A93192CF7BF}" srcOrd="1" destOrd="0" presId="urn:microsoft.com/office/officeart/2005/8/layout/hProcess7"/>
    <dgm:cxn modelId="{0D1D907C-3845-5B41-8EC2-3FC57CCB3A6A}" type="presParOf" srcId="{2857DA3B-B18F-2343-9A4B-8E05E2CB8615}" destId="{C29C5B03-E45A-6449-BE48-AB05BB56D8D3}" srcOrd="2" destOrd="0" presId="urn:microsoft.com/office/officeart/2005/8/layout/hProcess7"/>
    <dgm:cxn modelId="{FD93DAEA-775E-074F-B268-440033D0D339}" type="presParOf" srcId="{D2AFA5AB-CF15-BF46-8651-05FF835DF3BA}" destId="{EEC6B5C4-CBCC-7D48-9CAE-A0E0BB935C98}" srcOrd="11" destOrd="0" presId="urn:microsoft.com/office/officeart/2005/8/layout/hProcess7"/>
    <dgm:cxn modelId="{564AD52F-0C96-1D4F-ADA0-0C372DE9F4D7}" type="presParOf" srcId="{D2AFA5AB-CF15-BF46-8651-05FF835DF3BA}" destId="{463D27C5-DF6F-1641-AFF3-01AAA9F99893}" srcOrd="12" destOrd="0" presId="urn:microsoft.com/office/officeart/2005/8/layout/hProcess7"/>
    <dgm:cxn modelId="{08AF4DC7-83D3-1A4C-AB2B-9DF726FC916F}" type="presParOf" srcId="{463D27C5-DF6F-1641-AFF3-01AAA9F99893}" destId="{7CE3630F-2A8A-0048-9637-83B494B138EC}" srcOrd="0" destOrd="0" presId="urn:microsoft.com/office/officeart/2005/8/layout/hProcess7"/>
    <dgm:cxn modelId="{B06A7607-EAAD-B042-8AD2-D8296B45AE09}" type="presParOf" srcId="{463D27C5-DF6F-1641-AFF3-01AAA9F99893}" destId="{3E555103-B709-944C-AECD-AFBCA9CBB5DC}" srcOrd="1" destOrd="0" presId="urn:microsoft.com/office/officeart/2005/8/layout/hProcess7"/>
    <dgm:cxn modelId="{B7937B26-DD64-B046-A40C-FFE436447B3F}" type="presParOf" srcId="{463D27C5-DF6F-1641-AFF3-01AAA9F99893}" destId="{483BB2CA-DF5F-234C-A047-68741C2C92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4A2519-6043-8E47-B6A7-68A8D78CBEE0}" type="doc">
      <dgm:prSet loTypeId="urn:microsoft.com/office/officeart/2005/8/layout/hProcess7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3DB51F99-6274-7E42-A86E-8280D271D76A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1268312C-930E-D148-9D2A-A536CF2F6957}" type="parTrans" cxnId="{82A5202D-A4C0-9945-93B3-1B80FD1FA920}">
      <dgm:prSet/>
      <dgm:spPr/>
      <dgm:t>
        <a:bodyPr/>
        <a:lstStyle/>
        <a:p>
          <a:endParaRPr lang="en-GB" sz="2400"/>
        </a:p>
      </dgm:t>
    </dgm:pt>
    <dgm:pt modelId="{88D1EEE0-7B84-A443-BD29-0F64E56CC004}" type="sibTrans" cxnId="{82A5202D-A4C0-9945-93B3-1B80FD1FA920}">
      <dgm:prSet/>
      <dgm:spPr/>
      <dgm:t>
        <a:bodyPr/>
        <a:lstStyle/>
        <a:p>
          <a:endParaRPr lang="en-GB" sz="2400"/>
        </a:p>
      </dgm:t>
    </dgm:pt>
    <dgm:pt modelId="{61BCD644-146F-B649-A41B-72B1907C7D07}">
      <dgm:prSet phldrT="[Text]" custT="1"/>
      <dgm:spPr/>
      <dgm:t>
        <a:bodyPr/>
        <a:lstStyle/>
        <a:p>
          <a:endParaRPr lang="en-GB" sz="1400" dirty="0"/>
        </a:p>
      </dgm:t>
    </dgm:pt>
    <dgm:pt modelId="{742C0C73-65A6-6241-9B62-335D65D106DE}" type="parTrans" cxnId="{C5F99875-971E-AF42-9BA7-E14E8E625D8F}">
      <dgm:prSet/>
      <dgm:spPr/>
      <dgm:t>
        <a:bodyPr/>
        <a:lstStyle/>
        <a:p>
          <a:endParaRPr lang="en-GB" sz="2400"/>
        </a:p>
      </dgm:t>
    </dgm:pt>
    <dgm:pt modelId="{47598D74-1F23-BF4F-94EA-F856667CCACA}" type="sibTrans" cxnId="{C5F99875-971E-AF42-9BA7-E14E8E625D8F}">
      <dgm:prSet/>
      <dgm:spPr/>
      <dgm:t>
        <a:bodyPr/>
        <a:lstStyle/>
        <a:p>
          <a:endParaRPr lang="en-GB" sz="2400"/>
        </a:p>
      </dgm:t>
    </dgm:pt>
    <dgm:pt modelId="{B11ACD8B-65A3-9445-AD7E-BEB0A1FD8593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4FA9FAD4-7991-1C46-B200-47C547916010}" type="parTrans" cxnId="{D556E1D1-9883-634C-9D72-56FB29686C0B}">
      <dgm:prSet/>
      <dgm:spPr/>
      <dgm:t>
        <a:bodyPr/>
        <a:lstStyle/>
        <a:p>
          <a:endParaRPr lang="en-GB" sz="2400"/>
        </a:p>
      </dgm:t>
    </dgm:pt>
    <dgm:pt modelId="{9211725E-3A53-3D42-BB96-2CC4CF127C28}" type="sibTrans" cxnId="{D556E1D1-9883-634C-9D72-56FB29686C0B}">
      <dgm:prSet/>
      <dgm:spPr/>
      <dgm:t>
        <a:bodyPr/>
        <a:lstStyle/>
        <a:p>
          <a:endParaRPr lang="en-GB" sz="2400"/>
        </a:p>
      </dgm:t>
    </dgm:pt>
    <dgm:pt modelId="{D08EAE98-F8CB-B841-B32A-16A5BACCFFA7}">
      <dgm:prSet phldrT="[Text]" custT="1"/>
      <dgm:spPr/>
      <dgm:t>
        <a:bodyPr/>
        <a:lstStyle/>
        <a:p>
          <a:endParaRPr lang="en-GB" sz="1400" dirty="0"/>
        </a:p>
      </dgm:t>
    </dgm:pt>
    <dgm:pt modelId="{6AFC8131-94C9-F24A-A887-7D208CCC4182}" type="parTrans" cxnId="{DD2EC56F-B297-EF48-AEA4-0D1C0C777E28}">
      <dgm:prSet/>
      <dgm:spPr/>
      <dgm:t>
        <a:bodyPr/>
        <a:lstStyle/>
        <a:p>
          <a:endParaRPr lang="en-GB" sz="2400"/>
        </a:p>
      </dgm:t>
    </dgm:pt>
    <dgm:pt modelId="{FBE7302A-C083-C345-9A83-4D852DD06F32}" type="sibTrans" cxnId="{DD2EC56F-B297-EF48-AEA4-0D1C0C777E28}">
      <dgm:prSet/>
      <dgm:spPr/>
      <dgm:t>
        <a:bodyPr/>
        <a:lstStyle/>
        <a:p>
          <a:endParaRPr lang="en-GB" sz="2400"/>
        </a:p>
      </dgm:t>
    </dgm:pt>
    <dgm:pt modelId="{7B2C9F91-4214-9443-9448-7F5458FF24CC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AB522589-BA2A-B94A-A926-C10309BDE128}" type="parTrans" cxnId="{FE35262A-B292-1743-872C-46C169E59BB5}">
      <dgm:prSet/>
      <dgm:spPr/>
      <dgm:t>
        <a:bodyPr/>
        <a:lstStyle/>
        <a:p>
          <a:endParaRPr lang="en-GB" sz="2400"/>
        </a:p>
      </dgm:t>
    </dgm:pt>
    <dgm:pt modelId="{D5FB01DB-AEE6-274B-AEAE-9D4E45973C57}" type="sibTrans" cxnId="{FE35262A-B292-1743-872C-46C169E59BB5}">
      <dgm:prSet/>
      <dgm:spPr/>
      <dgm:t>
        <a:bodyPr/>
        <a:lstStyle/>
        <a:p>
          <a:endParaRPr lang="en-GB" sz="2400"/>
        </a:p>
      </dgm:t>
    </dgm:pt>
    <dgm:pt modelId="{4818046C-EC78-A840-8807-7179CB5777FA}">
      <dgm:prSet custT="1"/>
      <dgm:spPr/>
      <dgm:t>
        <a:bodyPr/>
        <a:lstStyle/>
        <a:p>
          <a:pPr marL="11113" indent="0">
            <a:buFont typeface="+mj-lt"/>
            <a:buAutoNum type="arabicPeriod"/>
            <a:tabLst/>
          </a:pPr>
          <a:endParaRPr lang="en-GB" sz="1050" dirty="0"/>
        </a:p>
      </dgm:t>
    </dgm:pt>
    <dgm:pt modelId="{242D6BD2-7D34-B446-B212-31589B954FB2}" type="parTrans" cxnId="{1FA7E89C-D78E-7747-BF93-765800A6CFD8}">
      <dgm:prSet/>
      <dgm:spPr/>
      <dgm:t>
        <a:bodyPr/>
        <a:lstStyle/>
        <a:p>
          <a:endParaRPr lang="en-GB" sz="2400"/>
        </a:p>
      </dgm:t>
    </dgm:pt>
    <dgm:pt modelId="{68F7FEFD-01BD-A941-A11A-3EBA2A5BAF0C}" type="sibTrans" cxnId="{1FA7E89C-D78E-7747-BF93-765800A6CFD8}">
      <dgm:prSet/>
      <dgm:spPr/>
      <dgm:t>
        <a:bodyPr/>
        <a:lstStyle/>
        <a:p>
          <a:endParaRPr lang="en-GB" sz="2400"/>
        </a:p>
      </dgm:t>
    </dgm:pt>
    <dgm:pt modelId="{02FD195E-3661-0E4F-90EA-E93D2BF5F32F}">
      <dgm:prSet custT="1"/>
      <dgm:spPr/>
      <dgm:t>
        <a:bodyPr/>
        <a:lstStyle/>
        <a:p>
          <a:endParaRPr lang="en-GB" sz="1400" dirty="0"/>
        </a:p>
      </dgm:t>
    </dgm:pt>
    <dgm:pt modelId="{424526E7-B5E2-1B4C-AE62-C3C38D2CB062}" type="sibTrans" cxnId="{62BD00B2-5EF9-374C-A846-7D1B79ADD12B}">
      <dgm:prSet/>
      <dgm:spPr/>
      <dgm:t>
        <a:bodyPr/>
        <a:lstStyle/>
        <a:p>
          <a:endParaRPr lang="en-GB" sz="2400"/>
        </a:p>
      </dgm:t>
    </dgm:pt>
    <dgm:pt modelId="{E6B2E379-8EF5-6E45-B822-D35871DF1C5C}" type="parTrans" cxnId="{62BD00B2-5EF9-374C-A846-7D1B79ADD12B}">
      <dgm:prSet/>
      <dgm:spPr/>
      <dgm:t>
        <a:bodyPr/>
        <a:lstStyle/>
        <a:p>
          <a:endParaRPr lang="en-GB" sz="2400"/>
        </a:p>
      </dgm:t>
    </dgm:pt>
    <dgm:pt modelId="{5C4B834A-07A3-8C49-BA1F-56E0D8DB30BE}">
      <dgm:prSet phldrT="[Text]" custT="1"/>
      <dgm:spPr/>
      <dgm:t>
        <a:bodyPr/>
        <a:lstStyle/>
        <a:p>
          <a:endParaRPr lang="en-GB" sz="1400" dirty="0"/>
        </a:p>
      </dgm:t>
    </dgm:pt>
    <dgm:pt modelId="{0F9576CA-1A56-AD47-B929-1561C372B09C}" type="sibTrans" cxnId="{0F1CAD7A-3390-B743-8A0C-D290A60BE4F3}">
      <dgm:prSet/>
      <dgm:spPr/>
      <dgm:t>
        <a:bodyPr/>
        <a:lstStyle/>
        <a:p>
          <a:endParaRPr lang="en-GB" sz="2400"/>
        </a:p>
      </dgm:t>
    </dgm:pt>
    <dgm:pt modelId="{986B61B9-D3C9-E141-921B-760C9800F76E}" type="parTrans" cxnId="{0F1CAD7A-3390-B743-8A0C-D290A60BE4F3}">
      <dgm:prSet/>
      <dgm:spPr/>
      <dgm:t>
        <a:bodyPr/>
        <a:lstStyle/>
        <a:p>
          <a:endParaRPr lang="en-GB" sz="2400"/>
        </a:p>
      </dgm:t>
    </dgm:pt>
    <dgm:pt modelId="{D2AFA5AB-CF15-BF46-8651-05FF835DF3BA}" type="pres">
      <dgm:prSet presAssocID="{124A2519-6043-8E47-B6A7-68A8D78CBEE0}" presName="Name0" presStyleCnt="0">
        <dgm:presLayoutVars>
          <dgm:dir/>
          <dgm:animLvl val="lvl"/>
          <dgm:resizeHandles val="exact"/>
        </dgm:presLayoutVars>
      </dgm:prSet>
      <dgm:spPr/>
    </dgm:pt>
    <dgm:pt modelId="{41EE4643-8625-1A43-A70E-5DD6A9F67AB7}" type="pres">
      <dgm:prSet presAssocID="{5C4B834A-07A3-8C49-BA1F-56E0D8DB30BE}" presName="compositeNode" presStyleCnt="0">
        <dgm:presLayoutVars>
          <dgm:bulletEnabled val="1"/>
        </dgm:presLayoutVars>
      </dgm:prSet>
      <dgm:spPr/>
    </dgm:pt>
    <dgm:pt modelId="{0EAFD02F-8D1C-9045-878B-E19615FFC23A}" type="pres">
      <dgm:prSet presAssocID="{5C4B834A-07A3-8C49-BA1F-56E0D8DB30BE}" presName="bgRect" presStyleLbl="node1" presStyleIdx="0" presStyleCnt="4"/>
      <dgm:spPr/>
    </dgm:pt>
    <dgm:pt modelId="{F9A7B851-C37E-FB4C-B0F8-A5E8E5568539}" type="pres">
      <dgm:prSet presAssocID="{5C4B834A-07A3-8C49-BA1F-56E0D8DB30B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22F91340-F6F5-1D4D-9D9D-AB5C6251E5E8}" type="pres">
      <dgm:prSet presAssocID="{5C4B834A-07A3-8C49-BA1F-56E0D8DB30BE}" presName="childNode" presStyleLbl="node1" presStyleIdx="0" presStyleCnt="4">
        <dgm:presLayoutVars>
          <dgm:bulletEnabled val="1"/>
        </dgm:presLayoutVars>
      </dgm:prSet>
      <dgm:spPr/>
    </dgm:pt>
    <dgm:pt modelId="{092C06A9-24F8-9347-BDF2-45C6BDCCA3C5}" type="pres">
      <dgm:prSet presAssocID="{0F9576CA-1A56-AD47-B929-1561C372B09C}" presName="hSp" presStyleCnt="0"/>
      <dgm:spPr/>
    </dgm:pt>
    <dgm:pt modelId="{4884EB39-6E1E-FF47-9B0D-C6B21CBB85FA}" type="pres">
      <dgm:prSet presAssocID="{0F9576CA-1A56-AD47-B929-1561C372B09C}" presName="vProcSp" presStyleCnt="0"/>
      <dgm:spPr/>
    </dgm:pt>
    <dgm:pt modelId="{B6EE5280-C7F8-5844-B92A-89EA47944B14}" type="pres">
      <dgm:prSet presAssocID="{0F9576CA-1A56-AD47-B929-1561C372B09C}" presName="vSp1" presStyleCnt="0"/>
      <dgm:spPr/>
    </dgm:pt>
    <dgm:pt modelId="{30F67B7B-771E-AF44-AB4B-1E3C11A77E14}" type="pres">
      <dgm:prSet presAssocID="{0F9576CA-1A56-AD47-B929-1561C372B09C}" presName="simulatedConn" presStyleLbl="solidFgAcc1" presStyleIdx="0" presStyleCnt="3" custAng="10800000"/>
      <dgm:spPr/>
    </dgm:pt>
    <dgm:pt modelId="{3962AD54-D7B8-2B47-95F8-EF9F4DDD1088}" type="pres">
      <dgm:prSet presAssocID="{0F9576CA-1A56-AD47-B929-1561C372B09C}" presName="vSp2" presStyleCnt="0"/>
      <dgm:spPr/>
    </dgm:pt>
    <dgm:pt modelId="{E6579E0C-93BC-944F-ADA7-6A1A9BC2F08A}" type="pres">
      <dgm:prSet presAssocID="{0F9576CA-1A56-AD47-B929-1561C372B09C}" presName="sibTrans" presStyleCnt="0"/>
      <dgm:spPr/>
    </dgm:pt>
    <dgm:pt modelId="{41467A30-2633-3448-830D-39A548970459}" type="pres">
      <dgm:prSet presAssocID="{61BCD644-146F-B649-A41B-72B1907C7D07}" presName="compositeNode" presStyleCnt="0">
        <dgm:presLayoutVars>
          <dgm:bulletEnabled val="1"/>
        </dgm:presLayoutVars>
      </dgm:prSet>
      <dgm:spPr/>
    </dgm:pt>
    <dgm:pt modelId="{D929FBEA-456B-F840-90E6-08C4E18041E4}" type="pres">
      <dgm:prSet presAssocID="{61BCD644-146F-B649-A41B-72B1907C7D07}" presName="bgRect" presStyleLbl="node1" presStyleIdx="1" presStyleCnt="4"/>
      <dgm:spPr/>
    </dgm:pt>
    <dgm:pt modelId="{D790280A-527C-8C4E-9862-9EA3106EB1F8}" type="pres">
      <dgm:prSet presAssocID="{61BCD644-146F-B649-A41B-72B1907C7D07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80E003FF-D926-9541-BBFD-8BD8BE61443F}" type="pres">
      <dgm:prSet presAssocID="{61BCD644-146F-B649-A41B-72B1907C7D07}" presName="childNode" presStyleLbl="node1" presStyleIdx="1" presStyleCnt="4">
        <dgm:presLayoutVars>
          <dgm:bulletEnabled val="1"/>
        </dgm:presLayoutVars>
      </dgm:prSet>
      <dgm:spPr/>
    </dgm:pt>
    <dgm:pt modelId="{DC3E2ACA-9276-FA4B-832B-EC7EF0E2CC00}" type="pres">
      <dgm:prSet presAssocID="{47598D74-1F23-BF4F-94EA-F856667CCACA}" presName="hSp" presStyleCnt="0"/>
      <dgm:spPr/>
    </dgm:pt>
    <dgm:pt modelId="{9C1EFE71-D4AF-7140-99AF-DBCB2684F197}" type="pres">
      <dgm:prSet presAssocID="{47598D74-1F23-BF4F-94EA-F856667CCACA}" presName="vProcSp" presStyleCnt="0"/>
      <dgm:spPr/>
    </dgm:pt>
    <dgm:pt modelId="{A1D8680C-3C7A-4E4F-B08C-0340820530EB}" type="pres">
      <dgm:prSet presAssocID="{47598D74-1F23-BF4F-94EA-F856667CCACA}" presName="vSp1" presStyleCnt="0"/>
      <dgm:spPr/>
    </dgm:pt>
    <dgm:pt modelId="{79C8DC09-E608-2C4F-9931-14928B77BA18}" type="pres">
      <dgm:prSet presAssocID="{47598D74-1F23-BF4F-94EA-F856667CCACA}" presName="simulatedConn" presStyleLbl="solidFgAcc1" presStyleIdx="1" presStyleCnt="3" custAng="10800000"/>
      <dgm:spPr/>
    </dgm:pt>
    <dgm:pt modelId="{7D01CC48-446E-AF47-940E-2F50CE54F9D7}" type="pres">
      <dgm:prSet presAssocID="{47598D74-1F23-BF4F-94EA-F856667CCACA}" presName="vSp2" presStyleCnt="0"/>
      <dgm:spPr/>
    </dgm:pt>
    <dgm:pt modelId="{A0732CD1-712F-3243-8E4C-2016A819149B}" type="pres">
      <dgm:prSet presAssocID="{47598D74-1F23-BF4F-94EA-F856667CCACA}" presName="sibTrans" presStyleCnt="0"/>
      <dgm:spPr/>
    </dgm:pt>
    <dgm:pt modelId="{5AE504A2-8E43-0E40-AA70-3FEE08B42AB0}" type="pres">
      <dgm:prSet presAssocID="{D08EAE98-F8CB-B841-B32A-16A5BACCFFA7}" presName="compositeNode" presStyleCnt="0">
        <dgm:presLayoutVars>
          <dgm:bulletEnabled val="1"/>
        </dgm:presLayoutVars>
      </dgm:prSet>
      <dgm:spPr/>
    </dgm:pt>
    <dgm:pt modelId="{4A9E918F-8CA2-354F-93F2-C077900EBEA0}" type="pres">
      <dgm:prSet presAssocID="{D08EAE98-F8CB-B841-B32A-16A5BACCFFA7}" presName="bgRect" presStyleLbl="node1" presStyleIdx="2" presStyleCnt="4"/>
      <dgm:spPr/>
    </dgm:pt>
    <dgm:pt modelId="{9A6B6D90-712E-CA4B-BB6C-E73F1D330E43}" type="pres">
      <dgm:prSet presAssocID="{D08EAE98-F8CB-B841-B32A-16A5BACCFFA7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B7C780E1-84CC-5A42-AAB7-1B0AE71EFB74}" type="pres">
      <dgm:prSet presAssocID="{D08EAE98-F8CB-B841-B32A-16A5BACCFFA7}" presName="childNode" presStyleLbl="node1" presStyleIdx="2" presStyleCnt="4">
        <dgm:presLayoutVars>
          <dgm:bulletEnabled val="1"/>
        </dgm:presLayoutVars>
      </dgm:prSet>
      <dgm:spPr/>
    </dgm:pt>
    <dgm:pt modelId="{77C04CB1-F4E5-4145-B45C-E3ACD393746D}" type="pres">
      <dgm:prSet presAssocID="{FBE7302A-C083-C345-9A83-4D852DD06F32}" presName="hSp" presStyleCnt="0"/>
      <dgm:spPr/>
    </dgm:pt>
    <dgm:pt modelId="{2857DA3B-B18F-2343-9A4B-8E05E2CB8615}" type="pres">
      <dgm:prSet presAssocID="{FBE7302A-C083-C345-9A83-4D852DD06F32}" presName="vProcSp" presStyleCnt="0"/>
      <dgm:spPr/>
    </dgm:pt>
    <dgm:pt modelId="{272E5099-D675-7647-890D-8DE72A727519}" type="pres">
      <dgm:prSet presAssocID="{FBE7302A-C083-C345-9A83-4D852DD06F32}" presName="vSp1" presStyleCnt="0"/>
      <dgm:spPr/>
    </dgm:pt>
    <dgm:pt modelId="{D1644D97-BE96-C241-A87C-4A93192CF7BF}" type="pres">
      <dgm:prSet presAssocID="{FBE7302A-C083-C345-9A83-4D852DD06F32}" presName="simulatedConn" presStyleLbl="solidFgAcc1" presStyleIdx="2" presStyleCnt="3" custAng="10800000"/>
      <dgm:spPr/>
    </dgm:pt>
    <dgm:pt modelId="{C29C5B03-E45A-6449-BE48-AB05BB56D8D3}" type="pres">
      <dgm:prSet presAssocID="{FBE7302A-C083-C345-9A83-4D852DD06F32}" presName="vSp2" presStyleCnt="0"/>
      <dgm:spPr/>
    </dgm:pt>
    <dgm:pt modelId="{EEC6B5C4-CBCC-7D48-9CAE-A0E0BB935C98}" type="pres">
      <dgm:prSet presAssocID="{FBE7302A-C083-C345-9A83-4D852DD06F32}" presName="sibTrans" presStyleCnt="0"/>
      <dgm:spPr/>
    </dgm:pt>
    <dgm:pt modelId="{463D27C5-DF6F-1641-AFF3-01AAA9F99893}" type="pres">
      <dgm:prSet presAssocID="{02FD195E-3661-0E4F-90EA-E93D2BF5F32F}" presName="compositeNode" presStyleCnt="0">
        <dgm:presLayoutVars>
          <dgm:bulletEnabled val="1"/>
        </dgm:presLayoutVars>
      </dgm:prSet>
      <dgm:spPr/>
    </dgm:pt>
    <dgm:pt modelId="{7CE3630F-2A8A-0048-9637-83B494B138EC}" type="pres">
      <dgm:prSet presAssocID="{02FD195E-3661-0E4F-90EA-E93D2BF5F32F}" presName="bgRect" presStyleLbl="node1" presStyleIdx="3" presStyleCnt="4"/>
      <dgm:spPr/>
    </dgm:pt>
    <dgm:pt modelId="{3E555103-B709-944C-AECD-AFBCA9CBB5DC}" type="pres">
      <dgm:prSet presAssocID="{02FD195E-3661-0E4F-90EA-E93D2BF5F32F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483BB2CA-DF5F-234C-A047-68741C2C92AD}" type="pres">
      <dgm:prSet presAssocID="{02FD195E-3661-0E4F-90EA-E93D2BF5F32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3F41722-1846-E04A-87BB-8FC8E2936D58}" type="presOf" srcId="{02FD195E-3661-0E4F-90EA-E93D2BF5F32F}" destId="{3E555103-B709-944C-AECD-AFBCA9CBB5DC}" srcOrd="1" destOrd="0" presId="urn:microsoft.com/office/officeart/2005/8/layout/hProcess7"/>
    <dgm:cxn modelId="{FE35262A-B292-1743-872C-46C169E59BB5}" srcId="{D08EAE98-F8CB-B841-B32A-16A5BACCFFA7}" destId="{7B2C9F91-4214-9443-9448-7F5458FF24CC}" srcOrd="0" destOrd="0" parTransId="{AB522589-BA2A-B94A-A926-C10309BDE128}" sibTransId="{D5FB01DB-AEE6-274B-AEAE-9D4E45973C57}"/>
    <dgm:cxn modelId="{82A5202D-A4C0-9945-93B3-1B80FD1FA920}" srcId="{5C4B834A-07A3-8C49-BA1F-56E0D8DB30BE}" destId="{3DB51F99-6274-7E42-A86E-8280D271D76A}" srcOrd="0" destOrd="0" parTransId="{1268312C-930E-D148-9D2A-A536CF2F6957}" sibTransId="{88D1EEE0-7B84-A443-BD29-0F64E56CC004}"/>
    <dgm:cxn modelId="{7746A53F-E180-9B4D-9728-EA0DBC0E1382}" type="presOf" srcId="{124A2519-6043-8E47-B6A7-68A8D78CBEE0}" destId="{D2AFA5AB-CF15-BF46-8651-05FF835DF3BA}" srcOrd="0" destOrd="0" presId="urn:microsoft.com/office/officeart/2005/8/layout/hProcess7"/>
    <dgm:cxn modelId="{9CCCAA49-13FB-5440-B993-1D4AA74118F6}" type="presOf" srcId="{B11ACD8B-65A3-9445-AD7E-BEB0A1FD8593}" destId="{80E003FF-D926-9541-BBFD-8BD8BE61443F}" srcOrd="0" destOrd="0" presId="urn:microsoft.com/office/officeart/2005/8/layout/hProcess7"/>
    <dgm:cxn modelId="{37A1756D-2C1D-9340-9B19-9ACC779E34AE}" type="presOf" srcId="{D08EAE98-F8CB-B841-B32A-16A5BACCFFA7}" destId="{9A6B6D90-712E-CA4B-BB6C-E73F1D330E43}" srcOrd="1" destOrd="0" presId="urn:microsoft.com/office/officeart/2005/8/layout/hProcess7"/>
    <dgm:cxn modelId="{DD2EC56F-B297-EF48-AEA4-0D1C0C777E28}" srcId="{124A2519-6043-8E47-B6A7-68A8D78CBEE0}" destId="{D08EAE98-F8CB-B841-B32A-16A5BACCFFA7}" srcOrd="2" destOrd="0" parTransId="{6AFC8131-94C9-F24A-A887-7D208CCC4182}" sibTransId="{FBE7302A-C083-C345-9A83-4D852DD06F32}"/>
    <dgm:cxn modelId="{C5F99875-971E-AF42-9BA7-E14E8E625D8F}" srcId="{124A2519-6043-8E47-B6A7-68A8D78CBEE0}" destId="{61BCD644-146F-B649-A41B-72B1907C7D07}" srcOrd="1" destOrd="0" parTransId="{742C0C73-65A6-6241-9B62-335D65D106DE}" sibTransId="{47598D74-1F23-BF4F-94EA-F856667CCACA}"/>
    <dgm:cxn modelId="{314ADE56-4053-D94A-BB84-391E69BC6D7E}" type="presOf" srcId="{D08EAE98-F8CB-B841-B32A-16A5BACCFFA7}" destId="{4A9E918F-8CA2-354F-93F2-C077900EBEA0}" srcOrd="0" destOrd="0" presId="urn:microsoft.com/office/officeart/2005/8/layout/hProcess7"/>
    <dgm:cxn modelId="{0F1CAD7A-3390-B743-8A0C-D290A60BE4F3}" srcId="{124A2519-6043-8E47-B6A7-68A8D78CBEE0}" destId="{5C4B834A-07A3-8C49-BA1F-56E0D8DB30BE}" srcOrd="0" destOrd="0" parTransId="{986B61B9-D3C9-E141-921B-760C9800F76E}" sibTransId="{0F9576CA-1A56-AD47-B929-1561C372B09C}"/>
    <dgm:cxn modelId="{2574EB8F-B7DE-B74F-A2D0-1CA8BBA8E96F}" type="presOf" srcId="{4818046C-EC78-A840-8807-7179CB5777FA}" destId="{483BB2CA-DF5F-234C-A047-68741C2C92AD}" srcOrd="0" destOrd="0" presId="urn:microsoft.com/office/officeart/2005/8/layout/hProcess7"/>
    <dgm:cxn modelId="{7376D19B-D605-EF4E-8ED3-5D09502F2070}" type="presOf" srcId="{5C4B834A-07A3-8C49-BA1F-56E0D8DB30BE}" destId="{0EAFD02F-8D1C-9045-878B-E19615FFC23A}" srcOrd="0" destOrd="0" presId="urn:microsoft.com/office/officeart/2005/8/layout/hProcess7"/>
    <dgm:cxn modelId="{1FA7E89C-D78E-7747-BF93-765800A6CFD8}" srcId="{02FD195E-3661-0E4F-90EA-E93D2BF5F32F}" destId="{4818046C-EC78-A840-8807-7179CB5777FA}" srcOrd="0" destOrd="0" parTransId="{242D6BD2-7D34-B446-B212-31589B954FB2}" sibTransId="{68F7FEFD-01BD-A941-A11A-3EBA2A5BAF0C}"/>
    <dgm:cxn modelId="{785C3DA2-117A-934C-BBD8-7CA99B8FB250}" type="presOf" srcId="{02FD195E-3661-0E4F-90EA-E93D2BF5F32F}" destId="{7CE3630F-2A8A-0048-9637-83B494B138EC}" srcOrd="0" destOrd="0" presId="urn:microsoft.com/office/officeart/2005/8/layout/hProcess7"/>
    <dgm:cxn modelId="{EF0771AA-498E-414B-BE1D-D18F780176A6}" type="presOf" srcId="{7B2C9F91-4214-9443-9448-7F5458FF24CC}" destId="{B7C780E1-84CC-5A42-AAB7-1B0AE71EFB74}" srcOrd="0" destOrd="0" presId="urn:microsoft.com/office/officeart/2005/8/layout/hProcess7"/>
    <dgm:cxn modelId="{62BD00B2-5EF9-374C-A846-7D1B79ADD12B}" srcId="{124A2519-6043-8E47-B6A7-68A8D78CBEE0}" destId="{02FD195E-3661-0E4F-90EA-E93D2BF5F32F}" srcOrd="3" destOrd="0" parTransId="{E6B2E379-8EF5-6E45-B822-D35871DF1C5C}" sibTransId="{424526E7-B5E2-1B4C-AE62-C3C38D2CB062}"/>
    <dgm:cxn modelId="{77CF99BB-9DAC-4146-BC3F-5A6DBA52CAF3}" type="presOf" srcId="{61BCD644-146F-B649-A41B-72B1907C7D07}" destId="{D929FBEA-456B-F840-90E6-08C4E18041E4}" srcOrd="0" destOrd="0" presId="urn:microsoft.com/office/officeart/2005/8/layout/hProcess7"/>
    <dgm:cxn modelId="{A490AECE-11A4-084E-84A1-C70331EC9F82}" type="presOf" srcId="{3DB51F99-6274-7E42-A86E-8280D271D76A}" destId="{22F91340-F6F5-1D4D-9D9D-AB5C6251E5E8}" srcOrd="0" destOrd="0" presId="urn:microsoft.com/office/officeart/2005/8/layout/hProcess7"/>
    <dgm:cxn modelId="{D556E1D1-9883-634C-9D72-56FB29686C0B}" srcId="{61BCD644-146F-B649-A41B-72B1907C7D07}" destId="{B11ACD8B-65A3-9445-AD7E-BEB0A1FD8593}" srcOrd="0" destOrd="0" parTransId="{4FA9FAD4-7991-1C46-B200-47C547916010}" sibTransId="{9211725E-3A53-3D42-BB96-2CC4CF127C28}"/>
    <dgm:cxn modelId="{9E242CE8-827D-964E-856E-F10E43711AF4}" type="presOf" srcId="{61BCD644-146F-B649-A41B-72B1907C7D07}" destId="{D790280A-527C-8C4E-9862-9EA3106EB1F8}" srcOrd="1" destOrd="0" presId="urn:microsoft.com/office/officeart/2005/8/layout/hProcess7"/>
    <dgm:cxn modelId="{1DF1C6EB-0CF4-0744-A8A8-B06920204E81}" type="presOf" srcId="{5C4B834A-07A3-8C49-BA1F-56E0D8DB30BE}" destId="{F9A7B851-C37E-FB4C-B0F8-A5E8E5568539}" srcOrd="1" destOrd="0" presId="urn:microsoft.com/office/officeart/2005/8/layout/hProcess7"/>
    <dgm:cxn modelId="{2AFA298E-67D9-8E44-8EBC-B488ECA841CB}" type="presParOf" srcId="{D2AFA5AB-CF15-BF46-8651-05FF835DF3BA}" destId="{41EE4643-8625-1A43-A70E-5DD6A9F67AB7}" srcOrd="0" destOrd="0" presId="urn:microsoft.com/office/officeart/2005/8/layout/hProcess7"/>
    <dgm:cxn modelId="{35F5A7D1-032E-DE4B-8D6F-5ED48FD8A70A}" type="presParOf" srcId="{41EE4643-8625-1A43-A70E-5DD6A9F67AB7}" destId="{0EAFD02F-8D1C-9045-878B-E19615FFC23A}" srcOrd="0" destOrd="0" presId="urn:microsoft.com/office/officeart/2005/8/layout/hProcess7"/>
    <dgm:cxn modelId="{1460E12F-396B-C44C-A87B-D209221C5299}" type="presParOf" srcId="{41EE4643-8625-1A43-A70E-5DD6A9F67AB7}" destId="{F9A7B851-C37E-FB4C-B0F8-A5E8E5568539}" srcOrd="1" destOrd="0" presId="urn:microsoft.com/office/officeart/2005/8/layout/hProcess7"/>
    <dgm:cxn modelId="{295BCA6D-B976-FC4A-B1E2-F680D029FF88}" type="presParOf" srcId="{41EE4643-8625-1A43-A70E-5DD6A9F67AB7}" destId="{22F91340-F6F5-1D4D-9D9D-AB5C6251E5E8}" srcOrd="2" destOrd="0" presId="urn:microsoft.com/office/officeart/2005/8/layout/hProcess7"/>
    <dgm:cxn modelId="{089940A7-C95E-A941-A3F5-45ABC58D93D8}" type="presParOf" srcId="{D2AFA5AB-CF15-BF46-8651-05FF835DF3BA}" destId="{092C06A9-24F8-9347-BDF2-45C6BDCCA3C5}" srcOrd="1" destOrd="0" presId="urn:microsoft.com/office/officeart/2005/8/layout/hProcess7"/>
    <dgm:cxn modelId="{B9569910-853B-D343-9817-DF9FDB0CA47C}" type="presParOf" srcId="{D2AFA5AB-CF15-BF46-8651-05FF835DF3BA}" destId="{4884EB39-6E1E-FF47-9B0D-C6B21CBB85FA}" srcOrd="2" destOrd="0" presId="urn:microsoft.com/office/officeart/2005/8/layout/hProcess7"/>
    <dgm:cxn modelId="{F6577CB2-355C-9245-82B3-DD112C129638}" type="presParOf" srcId="{4884EB39-6E1E-FF47-9B0D-C6B21CBB85FA}" destId="{B6EE5280-C7F8-5844-B92A-89EA47944B14}" srcOrd="0" destOrd="0" presId="urn:microsoft.com/office/officeart/2005/8/layout/hProcess7"/>
    <dgm:cxn modelId="{42306FBE-8286-C64B-A26D-695691A909A9}" type="presParOf" srcId="{4884EB39-6E1E-FF47-9B0D-C6B21CBB85FA}" destId="{30F67B7B-771E-AF44-AB4B-1E3C11A77E14}" srcOrd="1" destOrd="0" presId="urn:microsoft.com/office/officeart/2005/8/layout/hProcess7"/>
    <dgm:cxn modelId="{42852E79-1FE4-F84E-90E8-3107C7B58A4E}" type="presParOf" srcId="{4884EB39-6E1E-FF47-9B0D-C6B21CBB85FA}" destId="{3962AD54-D7B8-2B47-95F8-EF9F4DDD1088}" srcOrd="2" destOrd="0" presId="urn:microsoft.com/office/officeart/2005/8/layout/hProcess7"/>
    <dgm:cxn modelId="{4B0A93BE-1708-0E47-96CC-926ACBB52F6A}" type="presParOf" srcId="{D2AFA5AB-CF15-BF46-8651-05FF835DF3BA}" destId="{E6579E0C-93BC-944F-ADA7-6A1A9BC2F08A}" srcOrd="3" destOrd="0" presId="urn:microsoft.com/office/officeart/2005/8/layout/hProcess7"/>
    <dgm:cxn modelId="{754BFB01-0A1B-D64B-B302-7A726C5466D2}" type="presParOf" srcId="{D2AFA5AB-CF15-BF46-8651-05FF835DF3BA}" destId="{41467A30-2633-3448-830D-39A548970459}" srcOrd="4" destOrd="0" presId="urn:microsoft.com/office/officeart/2005/8/layout/hProcess7"/>
    <dgm:cxn modelId="{E8277ABB-3921-8E4D-BBCF-3DDD53B92F6A}" type="presParOf" srcId="{41467A30-2633-3448-830D-39A548970459}" destId="{D929FBEA-456B-F840-90E6-08C4E18041E4}" srcOrd="0" destOrd="0" presId="urn:microsoft.com/office/officeart/2005/8/layout/hProcess7"/>
    <dgm:cxn modelId="{A14FF1D4-CA23-FD44-B97F-DB6224B87128}" type="presParOf" srcId="{41467A30-2633-3448-830D-39A548970459}" destId="{D790280A-527C-8C4E-9862-9EA3106EB1F8}" srcOrd="1" destOrd="0" presId="urn:microsoft.com/office/officeart/2005/8/layout/hProcess7"/>
    <dgm:cxn modelId="{2F0CDCDC-7459-FE46-9B1F-B02FAC13A04D}" type="presParOf" srcId="{41467A30-2633-3448-830D-39A548970459}" destId="{80E003FF-D926-9541-BBFD-8BD8BE61443F}" srcOrd="2" destOrd="0" presId="urn:microsoft.com/office/officeart/2005/8/layout/hProcess7"/>
    <dgm:cxn modelId="{B8C0B5BE-055C-8242-84D6-F39062D5BAFA}" type="presParOf" srcId="{D2AFA5AB-CF15-BF46-8651-05FF835DF3BA}" destId="{DC3E2ACA-9276-FA4B-832B-EC7EF0E2CC00}" srcOrd="5" destOrd="0" presId="urn:microsoft.com/office/officeart/2005/8/layout/hProcess7"/>
    <dgm:cxn modelId="{5303D075-FCB6-8144-B183-C3E8FD4D1A65}" type="presParOf" srcId="{D2AFA5AB-CF15-BF46-8651-05FF835DF3BA}" destId="{9C1EFE71-D4AF-7140-99AF-DBCB2684F197}" srcOrd="6" destOrd="0" presId="urn:microsoft.com/office/officeart/2005/8/layout/hProcess7"/>
    <dgm:cxn modelId="{9D7C44C1-AE84-6F4A-9791-C9BC461A0246}" type="presParOf" srcId="{9C1EFE71-D4AF-7140-99AF-DBCB2684F197}" destId="{A1D8680C-3C7A-4E4F-B08C-0340820530EB}" srcOrd="0" destOrd="0" presId="urn:microsoft.com/office/officeart/2005/8/layout/hProcess7"/>
    <dgm:cxn modelId="{3661A9FE-F4B2-FC42-B3E2-7A7BD2C49D0C}" type="presParOf" srcId="{9C1EFE71-D4AF-7140-99AF-DBCB2684F197}" destId="{79C8DC09-E608-2C4F-9931-14928B77BA18}" srcOrd="1" destOrd="0" presId="urn:microsoft.com/office/officeart/2005/8/layout/hProcess7"/>
    <dgm:cxn modelId="{C5924E6D-C1C3-C445-B9A6-AE579FAE5E3C}" type="presParOf" srcId="{9C1EFE71-D4AF-7140-99AF-DBCB2684F197}" destId="{7D01CC48-446E-AF47-940E-2F50CE54F9D7}" srcOrd="2" destOrd="0" presId="urn:microsoft.com/office/officeart/2005/8/layout/hProcess7"/>
    <dgm:cxn modelId="{F3F242B3-9D6E-F043-B50B-3C61A5D55251}" type="presParOf" srcId="{D2AFA5AB-CF15-BF46-8651-05FF835DF3BA}" destId="{A0732CD1-712F-3243-8E4C-2016A819149B}" srcOrd="7" destOrd="0" presId="urn:microsoft.com/office/officeart/2005/8/layout/hProcess7"/>
    <dgm:cxn modelId="{1E4420D0-E0D9-CC41-B620-EB9A645BA273}" type="presParOf" srcId="{D2AFA5AB-CF15-BF46-8651-05FF835DF3BA}" destId="{5AE504A2-8E43-0E40-AA70-3FEE08B42AB0}" srcOrd="8" destOrd="0" presId="urn:microsoft.com/office/officeart/2005/8/layout/hProcess7"/>
    <dgm:cxn modelId="{8B55994C-CE67-724B-A8A2-E17D2DCDC535}" type="presParOf" srcId="{5AE504A2-8E43-0E40-AA70-3FEE08B42AB0}" destId="{4A9E918F-8CA2-354F-93F2-C077900EBEA0}" srcOrd="0" destOrd="0" presId="urn:microsoft.com/office/officeart/2005/8/layout/hProcess7"/>
    <dgm:cxn modelId="{48F040E1-97B8-8346-B481-63B090E2C6C7}" type="presParOf" srcId="{5AE504A2-8E43-0E40-AA70-3FEE08B42AB0}" destId="{9A6B6D90-712E-CA4B-BB6C-E73F1D330E43}" srcOrd="1" destOrd="0" presId="urn:microsoft.com/office/officeart/2005/8/layout/hProcess7"/>
    <dgm:cxn modelId="{F9CFEE2C-75EF-C440-A91D-BCE6B57F0999}" type="presParOf" srcId="{5AE504A2-8E43-0E40-AA70-3FEE08B42AB0}" destId="{B7C780E1-84CC-5A42-AAB7-1B0AE71EFB74}" srcOrd="2" destOrd="0" presId="urn:microsoft.com/office/officeart/2005/8/layout/hProcess7"/>
    <dgm:cxn modelId="{C311A394-FD6F-F44B-82F8-C75D8B8234BE}" type="presParOf" srcId="{D2AFA5AB-CF15-BF46-8651-05FF835DF3BA}" destId="{77C04CB1-F4E5-4145-B45C-E3ACD393746D}" srcOrd="9" destOrd="0" presId="urn:microsoft.com/office/officeart/2005/8/layout/hProcess7"/>
    <dgm:cxn modelId="{6D40FF50-2283-8E42-B4DD-817FD83F417C}" type="presParOf" srcId="{D2AFA5AB-CF15-BF46-8651-05FF835DF3BA}" destId="{2857DA3B-B18F-2343-9A4B-8E05E2CB8615}" srcOrd="10" destOrd="0" presId="urn:microsoft.com/office/officeart/2005/8/layout/hProcess7"/>
    <dgm:cxn modelId="{4B8F0ED5-675C-1B47-B651-841EEEBFB42D}" type="presParOf" srcId="{2857DA3B-B18F-2343-9A4B-8E05E2CB8615}" destId="{272E5099-D675-7647-890D-8DE72A727519}" srcOrd="0" destOrd="0" presId="urn:microsoft.com/office/officeart/2005/8/layout/hProcess7"/>
    <dgm:cxn modelId="{8B1E2FC7-729C-FD46-B77D-EAEC746B491E}" type="presParOf" srcId="{2857DA3B-B18F-2343-9A4B-8E05E2CB8615}" destId="{D1644D97-BE96-C241-A87C-4A93192CF7BF}" srcOrd="1" destOrd="0" presId="urn:microsoft.com/office/officeart/2005/8/layout/hProcess7"/>
    <dgm:cxn modelId="{0D1D907C-3845-5B41-8EC2-3FC57CCB3A6A}" type="presParOf" srcId="{2857DA3B-B18F-2343-9A4B-8E05E2CB8615}" destId="{C29C5B03-E45A-6449-BE48-AB05BB56D8D3}" srcOrd="2" destOrd="0" presId="urn:microsoft.com/office/officeart/2005/8/layout/hProcess7"/>
    <dgm:cxn modelId="{FD93DAEA-775E-074F-B268-440033D0D339}" type="presParOf" srcId="{D2AFA5AB-CF15-BF46-8651-05FF835DF3BA}" destId="{EEC6B5C4-CBCC-7D48-9CAE-A0E0BB935C98}" srcOrd="11" destOrd="0" presId="urn:microsoft.com/office/officeart/2005/8/layout/hProcess7"/>
    <dgm:cxn modelId="{564AD52F-0C96-1D4F-ADA0-0C372DE9F4D7}" type="presParOf" srcId="{D2AFA5AB-CF15-BF46-8651-05FF835DF3BA}" destId="{463D27C5-DF6F-1641-AFF3-01AAA9F99893}" srcOrd="12" destOrd="0" presId="urn:microsoft.com/office/officeart/2005/8/layout/hProcess7"/>
    <dgm:cxn modelId="{08AF4DC7-83D3-1A4C-AB2B-9DF726FC916F}" type="presParOf" srcId="{463D27C5-DF6F-1641-AFF3-01AAA9F99893}" destId="{7CE3630F-2A8A-0048-9637-83B494B138EC}" srcOrd="0" destOrd="0" presId="urn:microsoft.com/office/officeart/2005/8/layout/hProcess7"/>
    <dgm:cxn modelId="{B06A7607-EAAD-B042-8AD2-D8296B45AE09}" type="presParOf" srcId="{463D27C5-DF6F-1641-AFF3-01AAA9F99893}" destId="{3E555103-B709-944C-AECD-AFBCA9CBB5DC}" srcOrd="1" destOrd="0" presId="urn:microsoft.com/office/officeart/2005/8/layout/hProcess7"/>
    <dgm:cxn modelId="{B7937B26-DD64-B046-A40C-FFE436447B3F}" type="presParOf" srcId="{463D27C5-DF6F-1641-AFF3-01AAA9F99893}" destId="{483BB2CA-DF5F-234C-A047-68741C2C92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/>
            <a:t>Pre-</a:t>
          </a:r>
          <a:r>
            <a:rPr lang="en-GB" b="1" dirty="0" err="1"/>
            <a:t>procesamiento</a:t>
          </a:r>
          <a:r>
            <a:rPr lang="en-GB" b="1" dirty="0"/>
            <a:t> de las </a:t>
          </a:r>
          <a:r>
            <a:rPr lang="en-GB" b="1" dirty="0" err="1"/>
            <a:t>imágenes</a:t>
          </a:r>
          <a:endParaRPr lang="en-GB" b="1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Segmentación</a:t>
          </a:r>
          <a:endParaRPr lang="en-GB" b="1" dirty="0"/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Extracción</a:t>
          </a:r>
          <a:r>
            <a:rPr lang="en-GB" b="1" dirty="0"/>
            <a:t> de </a:t>
          </a:r>
          <a:r>
            <a:rPr lang="en-GB" b="1" dirty="0" err="1"/>
            <a:t>características</a:t>
          </a:r>
          <a:endParaRPr lang="en-GB" b="1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chemeClr val="tx1"/>
        </a:solidFill>
      </dgm:spPr>
      <dgm:t>
        <a:bodyPr/>
        <a:lstStyle/>
        <a:p>
          <a:pPr marL="88900" indent="0" algn="ctr">
            <a:tabLst/>
          </a:pPr>
          <a:r>
            <a:rPr lang="en-GB" b="1" dirty="0" err="1"/>
            <a:t>Análisis</a:t>
          </a:r>
          <a:r>
            <a:rPr lang="en-GB" b="1" dirty="0"/>
            <a:t> de </a:t>
          </a:r>
          <a:r>
            <a:rPr lang="en-GB" b="1" dirty="0" err="1"/>
            <a:t>factores</a:t>
          </a:r>
          <a:r>
            <a:rPr lang="en-GB" b="1" dirty="0"/>
            <a:t> de </a:t>
          </a:r>
          <a:r>
            <a:rPr lang="en-GB" b="1" dirty="0" err="1"/>
            <a:t>riesgo</a:t>
          </a:r>
          <a:endParaRPr lang="en-GB" b="1" dirty="0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B0A00E79-B366-C14C-B41E-1C37CB999F03}">
      <dgm:prSet custT="1"/>
      <dgm:spPr/>
      <dgm:t>
        <a:bodyPr/>
        <a:lstStyle/>
        <a:p>
          <a:r>
            <a:rPr lang="en-GB" sz="1000" dirty="0" err="1"/>
            <a:t>Normalicación</a:t>
          </a:r>
          <a:r>
            <a:rPr lang="en-GB" sz="1000" dirty="0"/>
            <a:t> de las RM</a:t>
          </a:r>
        </a:p>
      </dgm:t>
    </dgm:pt>
    <dgm:pt modelId="{DCE4679F-0666-1C45-8509-018DFFF20750}" type="parTrans" cxnId="{E251309E-B715-DE4E-9A18-4D33C620400A}">
      <dgm:prSet/>
      <dgm:spPr/>
      <dgm:t>
        <a:bodyPr/>
        <a:lstStyle/>
        <a:p>
          <a:endParaRPr lang="en-GB"/>
        </a:p>
      </dgm:t>
    </dgm:pt>
    <dgm:pt modelId="{9D777AA2-4C30-604C-B482-1C18B1D1BF06}" type="sibTrans" cxnId="{E251309E-B715-DE4E-9A18-4D33C620400A}">
      <dgm:prSet/>
      <dgm:spPr/>
      <dgm:t>
        <a:bodyPr/>
        <a:lstStyle/>
        <a:p>
          <a:endParaRPr lang="en-GB"/>
        </a:p>
      </dgm:t>
    </dgm:pt>
    <dgm:pt modelId="{76132C5E-01A0-4A41-998A-8EE0D661CFCF}">
      <dgm:prSet custT="1"/>
      <dgm:spPr/>
      <dgm:t>
        <a:bodyPr/>
        <a:lstStyle/>
        <a:p>
          <a:r>
            <a:rPr lang="en-GB" sz="1050" dirty="0" err="1"/>
            <a:t>Eliminación</a:t>
          </a:r>
          <a:r>
            <a:rPr lang="en-GB" sz="1050" dirty="0"/>
            <a:t> del </a:t>
          </a:r>
          <a:r>
            <a:rPr lang="en-GB" sz="1050" dirty="0" err="1"/>
            <a:t>tejido</a:t>
          </a:r>
          <a:r>
            <a:rPr lang="en-GB" sz="1050" dirty="0"/>
            <a:t> no </a:t>
          </a:r>
          <a:r>
            <a:rPr lang="en-GB" sz="1050" dirty="0" err="1"/>
            <a:t>perteneciente</a:t>
          </a:r>
          <a:r>
            <a:rPr lang="en-GB" sz="1050" dirty="0"/>
            <a:t> al </a:t>
          </a:r>
          <a:r>
            <a:rPr lang="en-GB" sz="1050" dirty="0" err="1"/>
            <a:t>cerebro</a:t>
          </a:r>
          <a:endParaRPr lang="en-GB" sz="1050" dirty="0"/>
        </a:p>
      </dgm:t>
    </dgm:pt>
    <dgm:pt modelId="{38619ADD-E307-5E43-85BF-2431D8E60661}" type="parTrans" cxnId="{EF6DB3DA-6B11-DB45-9E5F-8553B957B39D}">
      <dgm:prSet/>
      <dgm:spPr/>
      <dgm:t>
        <a:bodyPr/>
        <a:lstStyle/>
        <a:p>
          <a:endParaRPr lang="en-GB"/>
        </a:p>
      </dgm:t>
    </dgm:pt>
    <dgm:pt modelId="{A8D718A3-2C6C-A84E-8EBA-155DC3545BF5}" type="sibTrans" cxnId="{EF6DB3DA-6B11-DB45-9E5F-8553B957B39D}">
      <dgm:prSet/>
      <dgm:spPr/>
      <dgm:t>
        <a:bodyPr/>
        <a:lstStyle/>
        <a:p>
          <a:endParaRPr lang="en-GB"/>
        </a:p>
      </dgm:t>
    </dgm:pt>
    <dgm:pt modelId="{C1D7EE94-5737-1C4D-85AF-7998DBA4C54F}">
      <dgm:prSet custT="1"/>
      <dgm:spPr/>
      <dgm:t>
        <a:bodyPr/>
        <a:lstStyle/>
        <a:p>
          <a:r>
            <a:rPr lang="en-GB" sz="1000" dirty="0" err="1"/>
            <a:t>Extracción</a:t>
          </a:r>
          <a:r>
            <a:rPr lang="en-GB" sz="1000" dirty="0"/>
            <a:t> del glioma/</a:t>
          </a:r>
          <a:r>
            <a:rPr lang="en-GB" sz="1000" dirty="0" err="1"/>
            <a:t>edema</a:t>
          </a:r>
          <a:endParaRPr lang="en-GB" sz="1000" dirty="0"/>
        </a:p>
      </dgm:t>
    </dgm:pt>
    <dgm:pt modelId="{778D6A34-7C71-894A-9B0B-02D131986955}" type="parTrans" cxnId="{15D42157-1E4A-4D45-90D9-B1BDC8BD0A32}">
      <dgm:prSet/>
      <dgm:spPr/>
      <dgm:t>
        <a:bodyPr/>
        <a:lstStyle/>
        <a:p>
          <a:endParaRPr lang="en-GB"/>
        </a:p>
      </dgm:t>
    </dgm:pt>
    <dgm:pt modelId="{C234B128-D00A-9142-8DD0-18582743DC81}" type="sibTrans" cxnId="{15D42157-1E4A-4D45-90D9-B1BDC8BD0A32}">
      <dgm:prSet/>
      <dgm:spPr/>
      <dgm:t>
        <a:bodyPr/>
        <a:lstStyle/>
        <a:p>
          <a:endParaRPr lang="en-GB"/>
        </a:p>
      </dgm:t>
    </dgm:pt>
    <dgm:pt modelId="{66089FF2-7051-F445-A795-E7A0C1BB3CAF}">
      <dgm:prSet/>
      <dgm:spPr/>
      <dgm:t>
        <a:bodyPr/>
        <a:lstStyle/>
        <a:p>
          <a:r>
            <a:rPr lang="en-GB" dirty="0" err="1"/>
            <a:t>Metadatos</a:t>
          </a:r>
          <a:endParaRPr lang="en-GB" dirty="0"/>
        </a:p>
      </dgm:t>
    </dgm:pt>
    <dgm:pt modelId="{B8BA77DD-EA7F-6F47-807E-FEEEB2C99DC9}" type="parTrans" cxnId="{1BF9E6A3-7CA0-CF49-97B4-0C70AA1BB20F}">
      <dgm:prSet/>
      <dgm:spPr/>
      <dgm:t>
        <a:bodyPr/>
        <a:lstStyle/>
        <a:p>
          <a:endParaRPr lang="en-GB"/>
        </a:p>
      </dgm:t>
    </dgm:pt>
    <dgm:pt modelId="{D1A9CE42-71AE-E446-97B5-40BCCE539F73}" type="sibTrans" cxnId="{1BF9E6A3-7CA0-CF49-97B4-0C70AA1BB20F}">
      <dgm:prSet/>
      <dgm:spPr/>
      <dgm:t>
        <a:bodyPr/>
        <a:lstStyle/>
        <a:p>
          <a:endParaRPr lang="en-GB"/>
        </a:p>
      </dgm:t>
    </dgm:pt>
    <dgm:pt modelId="{EC981CEB-F3BF-F24E-85EC-0841F274A380}">
      <dgm:prSet/>
      <dgm:spPr>
        <a:solidFill>
          <a:schemeClr val="tx1"/>
        </a:solidFill>
      </dgm:spPr>
      <dgm:t>
        <a:bodyPr/>
        <a:lstStyle/>
        <a:p>
          <a:r>
            <a:rPr lang="en-GB" b="1" dirty="0" err="1"/>
            <a:t>Creación</a:t>
          </a:r>
          <a:r>
            <a:rPr lang="en-GB" b="1" dirty="0"/>
            <a:t> y </a:t>
          </a:r>
          <a:r>
            <a:rPr lang="en-GB" b="1" dirty="0" err="1"/>
            <a:t>validación</a:t>
          </a:r>
          <a:r>
            <a:rPr lang="en-GB" b="1" dirty="0"/>
            <a:t> del </a:t>
          </a:r>
          <a:r>
            <a:rPr lang="en-GB" b="1" dirty="0" err="1"/>
            <a:t>modelo</a:t>
          </a:r>
          <a:endParaRPr lang="en-GB" b="1" dirty="0"/>
        </a:p>
      </dgm:t>
    </dgm:pt>
    <dgm:pt modelId="{940E6056-83DD-314B-BED3-62A2AEE0619A}" type="parTrans" cxnId="{608EC8AF-F4FF-2A45-AF98-AFEAE2808B08}">
      <dgm:prSet/>
      <dgm:spPr/>
      <dgm:t>
        <a:bodyPr/>
        <a:lstStyle/>
        <a:p>
          <a:endParaRPr lang="en-GB"/>
        </a:p>
      </dgm:t>
    </dgm:pt>
    <dgm:pt modelId="{B239B7A8-77E7-DC4D-8578-052C6772DDA8}" type="sibTrans" cxnId="{608EC8AF-F4FF-2A45-AF98-AFEAE2808B08}">
      <dgm:prSet/>
      <dgm:spPr/>
      <dgm:t>
        <a:bodyPr/>
        <a:lstStyle/>
        <a:p>
          <a:endParaRPr lang="en-GB"/>
        </a:p>
      </dgm:t>
    </dgm:pt>
    <dgm:pt modelId="{70E1B90E-C826-2242-BB69-5E5E8FC9048D}">
      <dgm:prSet/>
      <dgm:spPr/>
      <dgm:t>
        <a:bodyPr/>
        <a:lstStyle/>
        <a:p>
          <a:r>
            <a:rPr lang="en-GB" dirty="0" err="1"/>
            <a:t>Metadatos</a:t>
          </a:r>
          <a:r>
            <a:rPr lang="en-GB" dirty="0"/>
            <a:t> + </a:t>
          </a:r>
          <a:r>
            <a:rPr lang="en-GB" dirty="0" err="1"/>
            <a:t>características</a:t>
          </a:r>
          <a:r>
            <a:rPr lang="en-GB" dirty="0"/>
            <a:t> </a:t>
          </a:r>
          <a:r>
            <a:rPr lang="en-GB" dirty="0" err="1"/>
            <a:t>extraídas</a:t>
          </a:r>
          <a:r>
            <a:rPr lang="en-GB" dirty="0"/>
            <a:t> de las RM</a:t>
          </a:r>
        </a:p>
      </dgm:t>
    </dgm:pt>
    <dgm:pt modelId="{0531229A-9345-8744-B83B-23153C50BD72}" type="parTrans" cxnId="{1CA97971-0D50-7C42-8D60-78B8F3E8FF19}">
      <dgm:prSet/>
      <dgm:spPr/>
      <dgm:t>
        <a:bodyPr/>
        <a:lstStyle/>
        <a:p>
          <a:endParaRPr lang="en-GB"/>
        </a:p>
      </dgm:t>
    </dgm:pt>
    <dgm:pt modelId="{8D9946FD-F243-9247-AF9D-A96D6CDFA255}" type="sibTrans" cxnId="{1CA97971-0D50-7C42-8D60-78B8F3E8FF19}">
      <dgm:prSet/>
      <dgm:spPr/>
      <dgm:t>
        <a:bodyPr/>
        <a:lstStyle/>
        <a:p>
          <a:endParaRPr lang="en-GB"/>
        </a:p>
      </dgm:t>
    </dgm:pt>
    <dgm:pt modelId="{6DAB1CFD-BE0A-3246-B1F1-1568849F8310}" type="pres">
      <dgm:prSet presAssocID="{9291D103-9754-6D42-8166-C01DEB91B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224A21-1397-6F4B-8B42-56E9979EB5D1}" type="pres">
      <dgm:prSet presAssocID="{39DCF61A-0A64-7340-A715-5DF9E9A51016}" presName="root" presStyleCnt="0"/>
      <dgm:spPr/>
    </dgm:pt>
    <dgm:pt modelId="{EC469CDF-73EB-9747-8CCD-BDCD4BDB6C52}" type="pres">
      <dgm:prSet presAssocID="{39DCF61A-0A64-7340-A715-5DF9E9A51016}" presName="rootComposite" presStyleCnt="0"/>
      <dgm:spPr/>
    </dgm:pt>
    <dgm:pt modelId="{CED33479-D25D-6149-A1D3-B8C4FBBF20AB}" type="pres">
      <dgm:prSet presAssocID="{39DCF61A-0A64-7340-A715-5DF9E9A51016}" presName="rootText" presStyleLbl="node1" presStyleIdx="0" presStyleCnt="5" custScaleX="131753"/>
      <dgm:spPr/>
    </dgm:pt>
    <dgm:pt modelId="{86BB93B1-0367-904F-8980-C0BB0C952C9D}" type="pres">
      <dgm:prSet presAssocID="{39DCF61A-0A64-7340-A715-5DF9E9A51016}" presName="rootConnector" presStyleLbl="node1" presStyleIdx="0" presStyleCnt="5"/>
      <dgm:spPr/>
    </dgm:pt>
    <dgm:pt modelId="{312E7207-5732-A54A-84F6-9101E50C719E}" type="pres">
      <dgm:prSet presAssocID="{39DCF61A-0A64-7340-A715-5DF9E9A51016}" presName="childShape" presStyleCnt="0"/>
      <dgm:spPr/>
    </dgm:pt>
    <dgm:pt modelId="{5EEC6ECF-05C5-EA43-B28B-A0E105A92F03}" type="pres">
      <dgm:prSet presAssocID="{DCE4679F-0666-1C45-8509-018DFFF20750}" presName="Name13" presStyleLbl="parChTrans1D2" presStyleIdx="0" presStyleCnt="5"/>
      <dgm:spPr/>
    </dgm:pt>
    <dgm:pt modelId="{05169499-A565-A249-B1A6-6F970E8BFA90}" type="pres">
      <dgm:prSet presAssocID="{B0A00E79-B366-C14C-B41E-1C37CB999F03}" presName="childText" presStyleLbl="bgAcc1" presStyleIdx="0" presStyleCnt="5" custScaleX="132910">
        <dgm:presLayoutVars>
          <dgm:bulletEnabled val="1"/>
        </dgm:presLayoutVars>
      </dgm:prSet>
      <dgm:spPr/>
    </dgm:pt>
    <dgm:pt modelId="{F2C13D34-1B84-084B-8707-16440D029790}" type="pres">
      <dgm:prSet presAssocID="{38619ADD-E307-5E43-85BF-2431D8E60661}" presName="Name13" presStyleLbl="parChTrans1D2" presStyleIdx="1" presStyleCnt="5"/>
      <dgm:spPr/>
    </dgm:pt>
    <dgm:pt modelId="{D3C423C8-93F8-B547-A398-FBA1AB5B3B32}" type="pres">
      <dgm:prSet presAssocID="{76132C5E-01A0-4A41-998A-8EE0D661CFCF}" presName="childText" presStyleLbl="bgAcc1" presStyleIdx="1" presStyleCnt="5" custScaleX="132891" custScaleY="144517">
        <dgm:presLayoutVars>
          <dgm:bulletEnabled val="1"/>
        </dgm:presLayoutVars>
      </dgm:prSet>
      <dgm:spPr/>
    </dgm:pt>
    <dgm:pt modelId="{FB686625-1BA4-7C48-A824-795B3AC746CC}" type="pres">
      <dgm:prSet presAssocID="{6D2EBBF0-2D31-CE4E-83EE-41DCA7ACA532}" presName="root" presStyleCnt="0"/>
      <dgm:spPr/>
    </dgm:pt>
    <dgm:pt modelId="{E927034B-F5D3-E044-B0AD-D9641AD18830}" type="pres">
      <dgm:prSet presAssocID="{6D2EBBF0-2D31-CE4E-83EE-41DCA7ACA532}" presName="rootComposite" presStyleCnt="0"/>
      <dgm:spPr/>
    </dgm:pt>
    <dgm:pt modelId="{0392196B-950B-D148-A737-5EB6DD4A2538}" type="pres">
      <dgm:prSet presAssocID="{6D2EBBF0-2D31-CE4E-83EE-41DCA7ACA532}" presName="rootText" presStyleLbl="node1" presStyleIdx="1" presStyleCnt="5" custScaleX="116583"/>
      <dgm:spPr/>
    </dgm:pt>
    <dgm:pt modelId="{ED4C4959-95FC-774F-B4AC-F069065ECB7F}" type="pres">
      <dgm:prSet presAssocID="{6D2EBBF0-2D31-CE4E-83EE-41DCA7ACA532}" presName="rootConnector" presStyleLbl="node1" presStyleIdx="1" presStyleCnt="5"/>
      <dgm:spPr/>
    </dgm:pt>
    <dgm:pt modelId="{6C5FF019-5D4D-E248-A192-1FCD827A4EF7}" type="pres">
      <dgm:prSet presAssocID="{6D2EBBF0-2D31-CE4E-83EE-41DCA7ACA532}" presName="childShape" presStyleCnt="0"/>
      <dgm:spPr/>
    </dgm:pt>
    <dgm:pt modelId="{EB65B186-B819-B34D-9CCA-FC04307530A5}" type="pres">
      <dgm:prSet presAssocID="{778D6A34-7C71-894A-9B0B-02D131986955}" presName="Name13" presStyleLbl="parChTrans1D2" presStyleIdx="2" presStyleCnt="5"/>
      <dgm:spPr/>
    </dgm:pt>
    <dgm:pt modelId="{AD8DCE5B-CBE0-F440-8E99-6D9BC58A0D39}" type="pres">
      <dgm:prSet presAssocID="{C1D7EE94-5737-1C4D-85AF-7998DBA4C54F}" presName="childText" presStyleLbl="bgAcc1" presStyleIdx="2" presStyleCnt="5" custScaleX="132910">
        <dgm:presLayoutVars>
          <dgm:bulletEnabled val="1"/>
        </dgm:presLayoutVars>
      </dgm:prSet>
      <dgm:spPr/>
    </dgm:pt>
    <dgm:pt modelId="{0F8DBDC3-BAB3-0C4C-8902-8890D61CFEFA}" type="pres">
      <dgm:prSet presAssocID="{C9BD5AE6-A093-1846-8248-E8B98CD1E48E}" presName="root" presStyleCnt="0"/>
      <dgm:spPr/>
    </dgm:pt>
    <dgm:pt modelId="{38B1C6DE-FCE2-3D46-8571-1322B2916341}" type="pres">
      <dgm:prSet presAssocID="{C9BD5AE6-A093-1846-8248-E8B98CD1E48E}" presName="rootComposite" presStyleCnt="0"/>
      <dgm:spPr/>
    </dgm:pt>
    <dgm:pt modelId="{7FABFB75-3A63-FE49-B4C9-E3A1F6E6F458}" type="pres">
      <dgm:prSet presAssocID="{C9BD5AE6-A093-1846-8248-E8B98CD1E48E}" presName="rootText" presStyleLbl="node1" presStyleIdx="2" presStyleCnt="5"/>
      <dgm:spPr/>
    </dgm:pt>
    <dgm:pt modelId="{05C53E44-6A0C-2E4E-8DC6-221047C27BBF}" type="pres">
      <dgm:prSet presAssocID="{C9BD5AE6-A093-1846-8248-E8B98CD1E48E}" presName="rootConnector" presStyleLbl="node1" presStyleIdx="2" presStyleCnt="5"/>
      <dgm:spPr/>
    </dgm:pt>
    <dgm:pt modelId="{709430CC-1967-3A41-A16E-2E304B0F24DB}" type="pres">
      <dgm:prSet presAssocID="{C9BD5AE6-A093-1846-8248-E8B98CD1E48E}" presName="childShape" presStyleCnt="0"/>
      <dgm:spPr/>
    </dgm:pt>
    <dgm:pt modelId="{BCB2815F-690F-BC4C-A96D-18095AAF3D9B}" type="pres">
      <dgm:prSet presAssocID="{425D427F-71A3-254A-B608-00DFD3DED2B6}" presName="root" presStyleCnt="0"/>
      <dgm:spPr/>
    </dgm:pt>
    <dgm:pt modelId="{5A0CBBA3-A4A5-3A41-BCB8-EFCBAA9D6D7C}" type="pres">
      <dgm:prSet presAssocID="{425D427F-71A3-254A-B608-00DFD3DED2B6}" presName="rootComposite" presStyleCnt="0"/>
      <dgm:spPr/>
    </dgm:pt>
    <dgm:pt modelId="{655684DD-4037-2C4D-A051-15DA26D899A5}" type="pres">
      <dgm:prSet presAssocID="{425D427F-71A3-254A-B608-00DFD3DED2B6}" presName="rootText" presStyleLbl="node1" presStyleIdx="3" presStyleCnt="5" custScaleX="123522"/>
      <dgm:spPr/>
    </dgm:pt>
    <dgm:pt modelId="{DCDE7391-C7E1-A149-8EF4-189504AD1905}" type="pres">
      <dgm:prSet presAssocID="{425D427F-71A3-254A-B608-00DFD3DED2B6}" presName="rootConnector" presStyleLbl="node1" presStyleIdx="3" presStyleCnt="5"/>
      <dgm:spPr/>
    </dgm:pt>
    <dgm:pt modelId="{A994535A-FA42-7F4A-B54C-DBB2120B46D2}" type="pres">
      <dgm:prSet presAssocID="{425D427F-71A3-254A-B608-00DFD3DED2B6}" presName="childShape" presStyleCnt="0"/>
      <dgm:spPr/>
    </dgm:pt>
    <dgm:pt modelId="{3A46F29F-6D65-0B4D-B224-5563E9693AE4}" type="pres">
      <dgm:prSet presAssocID="{B8BA77DD-EA7F-6F47-807E-FEEEB2C99DC9}" presName="Name13" presStyleLbl="parChTrans1D2" presStyleIdx="3" presStyleCnt="5"/>
      <dgm:spPr/>
    </dgm:pt>
    <dgm:pt modelId="{54FBBF67-DC8F-BE48-9810-E52291F6868F}" type="pres">
      <dgm:prSet presAssocID="{66089FF2-7051-F445-A795-E7A0C1BB3CAF}" presName="childText" presStyleLbl="bgAcc1" presStyleIdx="3" presStyleCnt="5" custScaleX="132910">
        <dgm:presLayoutVars>
          <dgm:bulletEnabled val="1"/>
        </dgm:presLayoutVars>
      </dgm:prSet>
      <dgm:spPr/>
    </dgm:pt>
    <dgm:pt modelId="{A6BABC7E-9474-5642-8461-C2D86B69D524}" type="pres">
      <dgm:prSet presAssocID="{0531229A-9345-8744-B83B-23153C50BD72}" presName="Name13" presStyleLbl="parChTrans1D2" presStyleIdx="4" presStyleCnt="5"/>
      <dgm:spPr/>
    </dgm:pt>
    <dgm:pt modelId="{654485E7-5BA5-9D4F-B82E-889EEB6F2ADA}" type="pres">
      <dgm:prSet presAssocID="{70E1B90E-C826-2242-BB69-5E5E8FC9048D}" presName="childText" presStyleLbl="bgAcc1" presStyleIdx="4" presStyleCnt="5" custScaleX="132910">
        <dgm:presLayoutVars>
          <dgm:bulletEnabled val="1"/>
        </dgm:presLayoutVars>
      </dgm:prSet>
      <dgm:spPr/>
    </dgm:pt>
    <dgm:pt modelId="{B1C31E44-F8A4-5448-832C-7F8E26D03F2C}" type="pres">
      <dgm:prSet presAssocID="{EC981CEB-F3BF-F24E-85EC-0841F274A380}" presName="root" presStyleCnt="0"/>
      <dgm:spPr/>
    </dgm:pt>
    <dgm:pt modelId="{7B0A7EE9-7B2B-054D-8A78-8B63F4173394}" type="pres">
      <dgm:prSet presAssocID="{EC981CEB-F3BF-F24E-85EC-0841F274A380}" presName="rootComposite" presStyleCnt="0"/>
      <dgm:spPr/>
    </dgm:pt>
    <dgm:pt modelId="{BFF28BCC-1FC0-2443-B912-9D69A37AD755}" type="pres">
      <dgm:prSet presAssocID="{EC981CEB-F3BF-F24E-85EC-0841F274A380}" presName="rootText" presStyleLbl="node1" presStyleIdx="4" presStyleCnt="5"/>
      <dgm:spPr/>
    </dgm:pt>
    <dgm:pt modelId="{2D3207A7-6450-7A4A-B7D6-B810E7BBD34B}" type="pres">
      <dgm:prSet presAssocID="{EC981CEB-F3BF-F24E-85EC-0841F274A380}" presName="rootConnector" presStyleLbl="node1" presStyleIdx="4" presStyleCnt="5"/>
      <dgm:spPr/>
    </dgm:pt>
    <dgm:pt modelId="{505F7DE8-5C96-0A49-8A50-B67514D176D4}" type="pres">
      <dgm:prSet presAssocID="{EC981CEB-F3BF-F24E-85EC-0841F274A380}" presName="childShape" presStyleCnt="0"/>
      <dgm:spPr/>
    </dgm:pt>
  </dgm:ptLst>
  <dgm:cxnLst>
    <dgm:cxn modelId="{AF7F8901-ABE7-B44A-AD7D-65C378C80D2B}" type="presOf" srcId="{6D2EBBF0-2D31-CE4E-83EE-41DCA7ACA532}" destId="{0392196B-950B-D148-A737-5EB6DD4A2538}" srcOrd="0" destOrd="0" presId="urn:microsoft.com/office/officeart/2005/8/layout/hierarchy3"/>
    <dgm:cxn modelId="{875A770E-1047-5540-9576-DE30F83D4507}" type="presOf" srcId="{C9BD5AE6-A093-1846-8248-E8B98CD1E48E}" destId="{05C53E44-6A0C-2E4E-8DC6-221047C27BBF}" srcOrd="1" destOrd="0" presId="urn:microsoft.com/office/officeart/2005/8/layout/hierarchy3"/>
    <dgm:cxn modelId="{049B3D10-16A8-C940-8FB7-F46E3EF63EA2}" type="presOf" srcId="{C9BD5AE6-A093-1846-8248-E8B98CD1E48E}" destId="{7FABFB75-3A63-FE49-B4C9-E3A1F6E6F458}" srcOrd="0" destOrd="0" presId="urn:microsoft.com/office/officeart/2005/8/layout/hierarchy3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ECE28719-C643-D343-945A-ECF88A2A6CD9}" type="presOf" srcId="{66089FF2-7051-F445-A795-E7A0C1BB3CAF}" destId="{54FBBF67-DC8F-BE48-9810-E52291F6868F}" srcOrd="0" destOrd="0" presId="urn:microsoft.com/office/officeart/2005/8/layout/hierarchy3"/>
    <dgm:cxn modelId="{7B79BF19-5876-3546-8847-1213F6F7B448}" type="presOf" srcId="{EC981CEB-F3BF-F24E-85EC-0841F274A380}" destId="{2D3207A7-6450-7A4A-B7D6-B810E7BBD34B}" srcOrd="1" destOrd="0" presId="urn:microsoft.com/office/officeart/2005/8/layout/hierarchy3"/>
    <dgm:cxn modelId="{356ED229-1DD3-4644-93E4-D8D2924FBCCE}" type="presOf" srcId="{39DCF61A-0A64-7340-A715-5DF9E9A51016}" destId="{86BB93B1-0367-904F-8980-C0BB0C952C9D}" srcOrd="1" destOrd="0" presId="urn:microsoft.com/office/officeart/2005/8/layout/hierarchy3"/>
    <dgm:cxn modelId="{CFB1DD34-A6F8-6E42-9082-2560C82213B7}" type="presOf" srcId="{DCE4679F-0666-1C45-8509-018DFFF20750}" destId="{5EEC6ECF-05C5-EA43-B28B-A0E105A92F03}" srcOrd="0" destOrd="0" presId="urn:microsoft.com/office/officeart/2005/8/layout/hierarchy3"/>
    <dgm:cxn modelId="{5BF69437-9273-E943-8C16-3F2DEA252495}" type="presOf" srcId="{76132C5E-01A0-4A41-998A-8EE0D661CFCF}" destId="{D3C423C8-93F8-B547-A398-FBA1AB5B3B32}" srcOrd="0" destOrd="0" presId="urn:microsoft.com/office/officeart/2005/8/layout/hierarchy3"/>
    <dgm:cxn modelId="{FB2E0165-741A-FB40-97D5-1A5B98D490F1}" type="presOf" srcId="{70E1B90E-C826-2242-BB69-5E5E8FC9048D}" destId="{654485E7-5BA5-9D4F-B82E-889EEB6F2ADA}" srcOrd="0" destOrd="0" presId="urn:microsoft.com/office/officeart/2005/8/layout/hierarchy3"/>
    <dgm:cxn modelId="{1CA97971-0D50-7C42-8D60-78B8F3E8FF19}" srcId="{425D427F-71A3-254A-B608-00DFD3DED2B6}" destId="{70E1B90E-C826-2242-BB69-5E5E8FC9048D}" srcOrd="1" destOrd="0" parTransId="{0531229A-9345-8744-B83B-23153C50BD72}" sibTransId="{8D9946FD-F243-9247-AF9D-A96D6CDFA255}"/>
    <dgm:cxn modelId="{D8B55476-F07A-8344-B509-54E1E5E9E666}" type="presOf" srcId="{B8BA77DD-EA7F-6F47-807E-FEEEB2C99DC9}" destId="{3A46F29F-6D65-0B4D-B224-5563E9693AE4}" srcOrd="0" destOrd="0" presId="urn:microsoft.com/office/officeart/2005/8/layout/hierarchy3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15D42157-1E4A-4D45-90D9-B1BDC8BD0A32}" srcId="{6D2EBBF0-2D31-CE4E-83EE-41DCA7ACA532}" destId="{C1D7EE94-5737-1C4D-85AF-7998DBA4C54F}" srcOrd="0" destOrd="0" parTransId="{778D6A34-7C71-894A-9B0B-02D131986955}" sibTransId="{C234B128-D00A-9142-8DD0-18582743DC81}"/>
    <dgm:cxn modelId="{F941DD85-7C14-9545-A573-CE0848C2689C}" type="presOf" srcId="{38619ADD-E307-5E43-85BF-2431D8E60661}" destId="{F2C13D34-1B84-084B-8707-16440D029790}" srcOrd="0" destOrd="0" presId="urn:microsoft.com/office/officeart/2005/8/layout/hierarchy3"/>
    <dgm:cxn modelId="{E251309E-B715-DE4E-9A18-4D33C620400A}" srcId="{39DCF61A-0A64-7340-A715-5DF9E9A51016}" destId="{B0A00E79-B366-C14C-B41E-1C37CB999F03}" srcOrd="0" destOrd="0" parTransId="{DCE4679F-0666-1C45-8509-018DFFF20750}" sibTransId="{9D777AA2-4C30-604C-B482-1C18B1D1BF06}"/>
    <dgm:cxn modelId="{1BF9E6A3-7CA0-CF49-97B4-0C70AA1BB20F}" srcId="{425D427F-71A3-254A-B608-00DFD3DED2B6}" destId="{66089FF2-7051-F445-A795-E7A0C1BB3CAF}" srcOrd="0" destOrd="0" parTransId="{B8BA77DD-EA7F-6F47-807E-FEEEB2C99DC9}" sibTransId="{D1A9CE42-71AE-E446-97B5-40BCCE539F73}"/>
    <dgm:cxn modelId="{608EC8AF-F4FF-2A45-AF98-AFEAE2808B08}" srcId="{9291D103-9754-6D42-8166-C01DEB91BBDE}" destId="{EC981CEB-F3BF-F24E-85EC-0841F274A380}" srcOrd="4" destOrd="0" parTransId="{940E6056-83DD-314B-BED3-62A2AEE0619A}" sibTransId="{B239B7A8-77E7-DC4D-8578-052C6772DDA8}"/>
    <dgm:cxn modelId="{7D620EB2-2C76-2349-9838-850979B72EFF}" type="presOf" srcId="{9291D103-9754-6D42-8166-C01DEB91BBDE}" destId="{6DAB1CFD-BE0A-3246-B1F1-1568849F8310}" srcOrd="0" destOrd="0" presId="urn:microsoft.com/office/officeart/2005/8/layout/hierarchy3"/>
    <dgm:cxn modelId="{ADA8E9C6-CFE2-1D41-AABA-7DEED7D4E813}" type="presOf" srcId="{425D427F-71A3-254A-B608-00DFD3DED2B6}" destId="{DCDE7391-C7E1-A149-8EF4-189504AD1905}" srcOrd="1" destOrd="0" presId="urn:microsoft.com/office/officeart/2005/8/layout/hierarchy3"/>
    <dgm:cxn modelId="{4A175AC9-FC64-2249-8192-039FF479B7DA}" type="presOf" srcId="{39DCF61A-0A64-7340-A715-5DF9E9A51016}" destId="{CED33479-D25D-6149-A1D3-B8C4FBBF20AB}" srcOrd="0" destOrd="0" presId="urn:microsoft.com/office/officeart/2005/8/layout/hierarchy3"/>
    <dgm:cxn modelId="{8243D1D1-5474-5B47-A050-19A81E299209}" type="presOf" srcId="{C1D7EE94-5737-1C4D-85AF-7998DBA4C54F}" destId="{AD8DCE5B-CBE0-F440-8E99-6D9BC58A0D39}" srcOrd="0" destOrd="0" presId="urn:microsoft.com/office/officeart/2005/8/layout/hierarchy3"/>
    <dgm:cxn modelId="{018B2ED7-2D2E-7847-9E59-8B31FB382D57}" type="presOf" srcId="{EC981CEB-F3BF-F24E-85EC-0841F274A380}" destId="{BFF28BCC-1FC0-2443-B912-9D69A37AD755}" srcOrd="0" destOrd="0" presId="urn:microsoft.com/office/officeart/2005/8/layout/hierarchy3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EF6DB3DA-6B11-DB45-9E5F-8553B957B39D}" srcId="{39DCF61A-0A64-7340-A715-5DF9E9A51016}" destId="{76132C5E-01A0-4A41-998A-8EE0D661CFCF}" srcOrd="1" destOrd="0" parTransId="{38619ADD-E307-5E43-85BF-2431D8E60661}" sibTransId="{A8D718A3-2C6C-A84E-8EBA-155DC3545BF5}"/>
    <dgm:cxn modelId="{1AC202E1-E05F-5642-A6FE-F055773C460C}" type="presOf" srcId="{0531229A-9345-8744-B83B-23153C50BD72}" destId="{A6BABC7E-9474-5642-8461-C2D86B69D524}" srcOrd="0" destOrd="0" presId="urn:microsoft.com/office/officeart/2005/8/layout/hierarchy3"/>
    <dgm:cxn modelId="{3F78BCEA-758E-6F43-A748-829FE500325F}" type="presOf" srcId="{425D427F-71A3-254A-B608-00DFD3DED2B6}" destId="{655684DD-4037-2C4D-A051-15DA26D899A5}" srcOrd="0" destOrd="0" presId="urn:microsoft.com/office/officeart/2005/8/layout/hierarchy3"/>
    <dgm:cxn modelId="{FBDD17EB-364E-914A-B16F-9128AEB63978}" type="presOf" srcId="{778D6A34-7C71-894A-9B0B-02D131986955}" destId="{EB65B186-B819-B34D-9CCA-FC04307530A5}" srcOrd="0" destOrd="0" presId="urn:microsoft.com/office/officeart/2005/8/layout/hierarchy3"/>
    <dgm:cxn modelId="{5680C4EB-BE76-FE48-AEB5-16C624CD4BD5}" type="presOf" srcId="{B0A00E79-B366-C14C-B41E-1C37CB999F03}" destId="{05169499-A565-A249-B1A6-6F970E8BFA90}" srcOrd="0" destOrd="0" presId="urn:microsoft.com/office/officeart/2005/8/layout/hierarchy3"/>
    <dgm:cxn modelId="{B48238FC-C4C3-0143-972E-1AC9941A33D2}" type="presOf" srcId="{6D2EBBF0-2D31-CE4E-83EE-41DCA7ACA532}" destId="{ED4C4959-95FC-774F-B4AC-F069065ECB7F}" srcOrd="1" destOrd="0" presId="urn:microsoft.com/office/officeart/2005/8/layout/hierarchy3"/>
    <dgm:cxn modelId="{CE1A2B02-EE0D-2B4D-94CC-886F74322908}" type="presParOf" srcId="{6DAB1CFD-BE0A-3246-B1F1-1568849F8310}" destId="{58224A21-1397-6F4B-8B42-56E9979EB5D1}" srcOrd="0" destOrd="0" presId="urn:microsoft.com/office/officeart/2005/8/layout/hierarchy3"/>
    <dgm:cxn modelId="{057FFE7A-3757-6E49-8268-728AF3F1B289}" type="presParOf" srcId="{58224A21-1397-6F4B-8B42-56E9979EB5D1}" destId="{EC469CDF-73EB-9747-8CCD-BDCD4BDB6C52}" srcOrd="0" destOrd="0" presId="urn:microsoft.com/office/officeart/2005/8/layout/hierarchy3"/>
    <dgm:cxn modelId="{3A1A93E5-F5BF-4340-BADA-D6CBFE6FBC62}" type="presParOf" srcId="{EC469CDF-73EB-9747-8CCD-BDCD4BDB6C52}" destId="{CED33479-D25D-6149-A1D3-B8C4FBBF20AB}" srcOrd="0" destOrd="0" presId="urn:microsoft.com/office/officeart/2005/8/layout/hierarchy3"/>
    <dgm:cxn modelId="{D965E8EA-ABE5-2942-A43C-880D91451000}" type="presParOf" srcId="{EC469CDF-73EB-9747-8CCD-BDCD4BDB6C52}" destId="{86BB93B1-0367-904F-8980-C0BB0C952C9D}" srcOrd="1" destOrd="0" presId="urn:microsoft.com/office/officeart/2005/8/layout/hierarchy3"/>
    <dgm:cxn modelId="{6DA10383-5BED-004D-BCDE-F0BFC5FD1D90}" type="presParOf" srcId="{58224A21-1397-6F4B-8B42-56E9979EB5D1}" destId="{312E7207-5732-A54A-84F6-9101E50C719E}" srcOrd="1" destOrd="0" presId="urn:microsoft.com/office/officeart/2005/8/layout/hierarchy3"/>
    <dgm:cxn modelId="{4838AC36-DDB7-3F4B-8672-B03ACF70BEF7}" type="presParOf" srcId="{312E7207-5732-A54A-84F6-9101E50C719E}" destId="{5EEC6ECF-05C5-EA43-B28B-A0E105A92F03}" srcOrd="0" destOrd="0" presId="urn:microsoft.com/office/officeart/2005/8/layout/hierarchy3"/>
    <dgm:cxn modelId="{A005CF7C-4CEC-244D-84C3-CF30EF26C9DF}" type="presParOf" srcId="{312E7207-5732-A54A-84F6-9101E50C719E}" destId="{05169499-A565-A249-B1A6-6F970E8BFA90}" srcOrd="1" destOrd="0" presId="urn:microsoft.com/office/officeart/2005/8/layout/hierarchy3"/>
    <dgm:cxn modelId="{E9D54ADB-7AA3-524E-96F9-27CC3899B082}" type="presParOf" srcId="{312E7207-5732-A54A-84F6-9101E50C719E}" destId="{F2C13D34-1B84-084B-8707-16440D029790}" srcOrd="2" destOrd="0" presId="urn:microsoft.com/office/officeart/2005/8/layout/hierarchy3"/>
    <dgm:cxn modelId="{56EF78B3-B397-CB45-ABCB-C3325596A7FE}" type="presParOf" srcId="{312E7207-5732-A54A-84F6-9101E50C719E}" destId="{D3C423C8-93F8-B547-A398-FBA1AB5B3B32}" srcOrd="3" destOrd="0" presId="urn:microsoft.com/office/officeart/2005/8/layout/hierarchy3"/>
    <dgm:cxn modelId="{B60D8FD6-56BB-1A42-B752-14A7A1D49030}" type="presParOf" srcId="{6DAB1CFD-BE0A-3246-B1F1-1568849F8310}" destId="{FB686625-1BA4-7C48-A824-795B3AC746CC}" srcOrd="1" destOrd="0" presId="urn:microsoft.com/office/officeart/2005/8/layout/hierarchy3"/>
    <dgm:cxn modelId="{A791A4BD-C97F-B047-998D-3ED2C7FE2E3F}" type="presParOf" srcId="{FB686625-1BA4-7C48-A824-795B3AC746CC}" destId="{E927034B-F5D3-E044-B0AD-D9641AD18830}" srcOrd="0" destOrd="0" presId="urn:microsoft.com/office/officeart/2005/8/layout/hierarchy3"/>
    <dgm:cxn modelId="{6F8B179D-46E3-3547-BF50-C00CC41B67F9}" type="presParOf" srcId="{E927034B-F5D3-E044-B0AD-D9641AD18830}" destId="{0392196B-950B-D148-A737-5EB6DD4A2538}" srcOrd="0" destOrd="0" presId="urn:microsoft.com/office/officeart/2005/8/layout/hierarchy3"/>
    <dgm:cxn modelId="{9D7978C5-E9F3-024E-8544-E57495979E57}" type="presParOf" srcId="{E927034B-F5D3-E044-B0AD-D9641AD18830}" destId="{ED4C4959-95FC-774F-B4AC-F069065ECB7F}" srcOrd="1" destOrd="0" presId="urn:microsoft.com/office/officeart/2005/8/layout/hierarchy3"/>
    <dgm:cxn modelId="{74F7438C-8B8D-6E4B-B03B-896BB711EB27}" type="presParOf" srcId="{FB686625-1BA4-7C48-A824-795B3AC746CC}" destId="{6C5FF019-5D4D-E248-A192-1FCD827A4EF7}" srcOrd="1" destOrd="0" presId="urn:microsoft.com/office/officeart/2005/8/layout/hierarchy3"/>
    <dgm:cxn modelId="{3EACB1A4-F01E-5440-BA31-299D3366138B}" type="presParOf" srcId="{6C5FF019-5D4D-E248-A192-1FCD827A4EF7}" destId="{EB65B186-B819-B34D-9CCA-FC04307530A5}" srcOrd="0" destOrd="0" presId="urn:microsoft.com/office/officeart/2005/8/layout/hierarchy3"/>
    <dgm:cxn modelId="{25BCBFBF-7BDE-A847-AD76-2BAA9C2AEB29}" type="presParOf" srcId="{6C5FF019-5D4D-E248-A192-1FCD827A4EF7}" destId="{AD8DCE5B-CBE0-F440-8E99-6D9BC58A0D39}" srcOrd="1" destOrd="0" presId="urn:microsoft.com/office/officeart/2005/8/layout/hierarchy3"/>
    <dgm:cxn modelId="{86AF620D-412B-5841-AF92-8A460FDB0888}" type="presParOf" srcId="{6DAB1CFD-BE0A-3246-B1F1-1568849F8310}" destId="{0F8DBDC3-BAB3-0C4C-8902-8890D61CFEFA}" srcOrd="2" destOrd="0" presId="urn:microsoft.com/office/officeart/2005/8/layout/hierarchy3"/>
    <dgm:cxn modelId="{E1AEF6C4-4889-DF46-B00E-11F4AB7AA612}" type="presParOf" srcId="{0F8DBDC3-BAB3-0C4C-8902-8890D61CFEFA}" destId="{38B1C6DE-FCE2-3D46-8571-1322B2916341}" srcOrd="0" destOrd="0" presId="urn:microsoft.com/office/officeart/2005/8/layout/hierarchy3"/>
    <dgm:cxn modelId="{EA3D9D95-AC16-D346-ABBF-725E43945390}" type="presParOf" srcId="{38B1C6DE-FCE2-3D46-8571-1322B2916341}" destId="{7FABFB75-3A63-FE49-B4C9-E3A1F6E6F458}" srcOrd="0" destOrd="0" presId="urn:microsoft.com/office/officeart/2005/8/layout/hierarchy3"/>
    <dgm:cxn modelId="{38EA21B1-2827-5D48-85C9-C8A991D02668}" type="presParOf" srcId="{38B1C6DE-FCE2-3D46-8571-1322B2916341}" destId="{05C53E44-6A0C-2E4E-8DC6-221047C27BBF}" srcOrd="1" destOrd="0" presId="urn:microsoft.com/office/officeart/2005/8/layout/hierarchy3"/>
    <dgm:cxn modelId="{FB9E9EC9-928B-2643-AE4D-E68F511A1A8A}" type="presParOf" srcId="{0F8DBDC3-BAB3-0C4C-8902-8890D61CFEFA}" destId="{709430CC-1967-3A41-A16E-2E304B0F24DB}" srcOrd="1" destOrd="0" presId="urn:microsoft.com/office/officeart/2005/8/layout/hierarchy3"/>
    <dgm:cxn modelId="{7BA80FE2-39EE-DB47-825C-203CDB299482}" type="presParOf" srcId="{6DAB1CFD-BE0A-3246-B1F1-1568849F8310}" destId="{BCB2815F-690F-BC4C-A96D-18095AAF3D9B}" srcOrd="3" destOrd="0" presId="urn:microsoft.com/office/officeart/2005/8/layout/hierarchy3"/>
    <dgm:cxn modelId="{225479F0-A8A0-A946-A83C-312FAB117262}" type="presParOf" srcId="{BCB2815F-690F-BC4C-A96D-18095AAF3D9B}" destId="{5A0CBBA3-A4A5-3A41-BCB8-EFCBAA9D6D7C}" srcOrd="0" destOrd="0" presId="urn:microsoft.com/office/officeart/2005/8/layout/hierarchy3"/>
    <dgm:cxn modelId="{AEEA5580-3622-7F49-8B57-BC0CC4D226FA}" type="presParOf" srcId="{5A0CBBA3-A4A5-3A41-BCB8-EFCBAA9D6D7C}" destId="{655684DD-4037-2C4D-A051-15DA26D899A5}" srcOrd="0" destOrd="0" presId="urn:microsoft.com/office/officeart/2005/8/layout/hierarchy3"/>
    <dgm:cxn modelId="{E8EDBB93-6D03-214F-8B34-1C926A35BFBA}" type="presParOf" srcId="{5A0CBBA3-A4A5-3A41-BCB8-EFCBAA9D6D7C}" destId="{DCDE7391-C7E1-A149-8EF4-189504AD1905}" srcOrd="1" destOrd="0" presId="urn:microsoft.com/office/officeart/2005/8/layout/hierarchy3"/>
    <dgm:cxn modelId="{63359EE0-26CD-1E41-9CF3-F54B5B3785E4}" type="presParOf" srcId="{BCB2815F-690F-BC4C-A96D-18095AAF3D9B}" destId="{A994535A-FA42-7F4A-B54C-DBB2120B46D2}" srcOrd="1" destOrd="0" presId="urn:microsoft.com/office/officeart/2005/8/layout/hierarchy3"/>
    <dgm:cxn modelId="{0F555608-3E72-1247-B7DA-94CE6D59D497}" type="presParOf" srcId="{A994535A-FA42-7F4A-B54C-DBB2120B46D2}" destId="{3A46F29F-6D65-0B4D-B224-5563E9693AE4}" srcOrd="0" destOrd="0" presId="urn:microsoft.com/office/officeart/2005/8/layout/hierarchy3"/>
    <dgm:cxn modelId="{5FA48D40-269C-944B-828C-075C020C40E8}" type="presParOf" srcId="{A994535A-FA42-7F4A-B54C-DBB2120B46D2}" destId="{54FBBF67-DC8F-BE48-9810-E52291F6868F}" srcOrd="1" destOrd="0" presId="urn:microsoft.com/office/officeart/2005/8/layout/hierarchy3"/>
    <dgm:cxn modelId="{94F22A17-D427-BD40-B466-A779A36401A1}" type="presParOf" srcId="{A994535A-FA42-7F4A-B54C-DBB2120B46D2}" destId="{A6BABC7E-9474-5642-8461-C2D86B69D524}" srcOrd="2" destOrd="0" presId="urn:microsoft.com/office/officeart/2005/8/layout/hierarchy3"/>
    <dgm:cxn modelId="{0F6A9C2B-F70F-3948-81FA-01DF2346EC8B}" type="presParOf" srcId="{A994535A-FA42-7F4A-B54C-DBB2120B46D2}" destId="{654485E7-5BA5-9D4F-B82E-889EEB6F2ADA}" srcOrd="3" destOrd="0" presId="urn:microsoft.com/office/officeart/2005/8/layout/hierarchy3"/>
    <dgm:cxn modelId="{BE69A135-A333-2349-8B0B-46469A19DC72}" type="presParOf" srcId="{6DAB1CFD-BE0A-3246-B1F1-1568849F8310}" destId="{B1C31E44-F8A4-5448-832C-7F8E26D03F2C}" srcOrd="4" destOrd="0" presId="urn:microsoft.com/office/officeart/2005/8/layout/hierarchy3"/>
    <dgm:cxn modelId="{CC7FEF67-76AC-0549-BA26-511008E6577B}" type="presParOf" srcId="{B1C31E44-F8A4-5448-832C-7F8E26D03F2C}" destId="{7B0A7EE9-7B2B-054D-8A78-8B63F4173394}" srcOrd="0" destOrd="0" presId="urn:microsoft.com/office/officeart/2005/8/layout/hierarchy3"/>
    <dgm:cxn modelId="{E8210F56-5813-844C-BF21-14172A131450}" type="presParOf" srcId="{7B0A7EE9-7B2B-054D-8A78-8B63F4173394}" destId="{BFF28BCC-1FC0-2443-B912-9D69A37AD755}" srcOrd="0" destOrd="0" presId="urn:microsoft.com/office/officeart/2005/8/layout/hierarchy3"/>
    <dgm:cxn modelId="{CB0DFF79-39AC-404E-8503-CB0ECCACB072}" type="presParOf" srcId="{7B0A7EE9-7B2B-054D-8A78-8B63F4173394}" destId="{2D3207A7-6450-7A4A-B7D6-B810E7BBD34B}" srcOrd="1" destOrd="0" presId="urn:microsoft.com/office/officeart/2005/8/layout/hierarchy3"/>
    <dgm:cxn modelId="{EAD340A5-4DA3-2840-A022-9632D1579114}" type="presParOf" srcId="{B1C31E44-F8A4-5448-832C-7F8E26D03F2C}" destId="{505F7DE8-5C96-0A49-8A50-B67514D176D4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FD02F-8D1C-9045-878B-E19615FFC23A}">
      <dsp:nvSpPr>
        <dsp:cNvPr id="0" name=""/>
        <dsp:cNvSpPr/>
      </dsp:nvSpPr>
      <dsp:spPr>
        <a:xfrm>
          <a:off x="303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-474294" y="477328"/>
        <a:ext cx="1319664" cy="365007"/>
      </dsp:txXfrm>
    </dsp:sp>
    <dsp:sp modelId="{22F91340-F6F5-1D4D-9D9D-AB5C6251E5E8}">
      <dsp:nvSpPr>
        <dsp:cNvPr id="0" name=""/>
        <dsp:cNvSpPr/>
      </dsp:nvSpPr>
      <dsp:spPr>
        <a:xfrm>
          <a:off x="36804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368041" y="0"/>
        <a:ext cx="1359653" cy="1609347"/>
      </dsp:txXfrm>
    </dsp:sp>
    <dsp:sp modelId="{D929FBEA-456B-F840-90E6-08C4E18041E4}">
      <dsp:nvSpPr>
        <dsp:cNvPr id="0" name=""/>
        <dsp:cNvSpPr/>
      </dsp:nvSpPr>
      <dsp:spPr>
        <a:xfrm>
          <a:off x="189194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1414620" y="477328"/>
        <a:ext cx="1319664" cy="365007"/>
      </dsp:txXfrm>
    </dsp:sp>
    <dsp:sp modelId="{30F67B7B-771E-AF44-AB4B-1E3C11A77E14}">
      <dsp:nvSpPr>
        <dsp:cNvPr id="0" name=""/>
        <dsp:cNvSpPr/>
      </dsp:nvSpPr>
      <dsp:spPr>
        <a:xfrm rot="5400000">
          <a:off x="178286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003FF-D926-9541-BBFD-8BD8BE61443F}">
      <dsp:nvSpPr>
        <dsp:cNvPr id="0" name=""/>
        <dsp:cNvSpPr/>
      </dsp:nvSpPr>
      <dsp:spPr>
        <a:xfrm>
          <a:off x="225695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2256956" y="0"/>
        <a:ext cx="1359653" cy="1609347"/>
      </dsp:txXfrm>
    </dsp:sp>
    <dsp:sp modelId="{4A9E918F-8CA2-354F-93F2-C077900EBEA0}">
      <dsp:nvSpPr>
        <dsp:cNvPr id="0" name=""/>
        <dsp:cNvSpPr/>
      </dsp:nvSpPr>
      <dsp:spPr>
        <a:xfrm>
          <a:off x="378086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3303535" y="477328"/>
        <a:ext cx="1319664" cy="365007"/>
      </dsp:txXfrm>
    </dsp:sp>
    <dsp:sp modelId="{79C8DC09-E608-2C4F-9931-14928B77BA18}">
      <dsp:nvSpPr>
        <dsp:cNvPr id="0" name=""/>
        <dsp:cNvSpPr/>
      </dsp:nvSpPr>
      <dsp:spPr>
        <a:xfrm rot="5400000">
          <a:off x="3671782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780E1-84CC-5A42-AAB7-1B0AE71EFB74}">
      <dsp:nvSpPr>
        <dsp:cNvPr id="0" name=""/>
        <dsp:cNvSpPr/>
      </dsp:nvSpPr>
      <dsp:spPr>
        <a:xfrm>
          <a:off x="414587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4145871" y="0"/>
        <a:ext cx="1359653" cy="1609347"/>
      </dsp:txXfrm>
    </dsp:sp>
    <dsp:sp modelId="{7CE3630F-2A8A-0048-9637-83B494B138EC}">
      <dsp:nvSpPr>
        <dsp:cNvPr id="0" name=""/>
        <dsp:cNvSpPr/>
      </dsp:nvSpPr>
      <dsp:spPr>
        <a:xfrm>
          <a:off x="566977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5192450" y="477328"/>
        <a:ext cx="1319664" cy="365007"/>
      </dsp:txXfrm>
    </dsp:sp>
    <dsp:sp modelId="{D1644D97-BE96-C241-A87C-4A93192CF7BF}">
      <dsp:nvSpPr>
        <dsp:cNvPr id="0" name=""/>
        <dsp:cNvSpPr/>
      </dsp:nvSpPr>
      <dsp:spPr>
        <a:xfrm rot="5400000">
          <a:off x="556069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B2CA-DF5F-234C-A047-68741C2C92AD}">
      <dsp:nvSpPr>
        <dsp:cNvPr id="0" name=""/>
        <dsp:cNvSpPr/>
      </dsp:nvSpPr>
      <dsp:spPr>
        <a:xfrm>
          <a:off x="603478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11113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  <a:tabLst/>
          </a:pPr>
          <a:endParaRPr lang="en-GB" sz="1050" kern="1200" dirty="0"/>
        </a:p>
      </dsp:txBody>
      <dsp:txXfrm>
        <a:off x="6034786" y="0"/>
        <a:ext cx="1359653" cy="16093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FD02F-8D1C-9045-878B-E19615FFC23A}">
      <dsp:nvSpPr>
        <dsp:cNvPr id="0" name=""/>
        <dsp:cNvSpPr/>
      </dsp:nvSpPr>
      <dsp:spPr>
        <a:xfrm>
          <a:off x="303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-474294" y="477328"/>
        <a:ext cx="1319664" cy="365007"/>
      </dsp:txXfrm>
    </dsp:sp>
    <dsp:sp modelId="{22F91340-F6F5-1D4D-9D9D-AB5C6251E5E8}">
      <dsp:nvSpPr>
        <dsp:cNvPr id="0" name=""/>
        <dsp:cNvSpPr/>
      </dsp:nvSpPr>
      <dsp:spPr>
        <a:xfrm>
          <a:off x="36804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368041" y="0"/>
        <a:ext cx="1359653" cy="1609347"/>
      </dsp:txXfrm>
    </dsp:sp>
    <dsp:sp modelId="{D929FBEA-456B-F840-90E6-08C4E18041E4}">
      <dsp:nvSpPr>
        <dsp:cNvPr id="0" name=""/>
        <dsp:cNvSpPr/>
      </dsp:nvSpPr>
      <dsp:spPr>
        <a:xfrm>
          <a:off x="189194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1414620" y="477328"/>
        <a:ext cx="1319664" cy="365007"/>
      </dsp:txXfrm>
    </dsp:sp>
    <dsp:sp modelId="{30F67B7B-771E-AF44-AB4B-1E3C11A77E14}">
      <dsp:nvSpPr>
        <dsp:cNvPr id="0" name=""/>
        <dsp:cNvSpPr/>
      </dsp:nvSpPr>
      <dsp:spPr>
        <a:xfrm rot="16200000">
          <a:off x="178286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003FF-D926-9541-BBFD-8BD8BE61443F}">
      <dsp:nvSpPr>
        <dsp:cNvPr id="0" name=""/>
        <dsp:cNvSpPr/>
      </dsp:nvSpPr>
      <dsp:spPr>
        <a:xfrm>
          <a:off x="225695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2256956" y="0"/>
        <a:ext cx="1359653" cy="1609347"/>
      </dsp:txXfrm>
    </dsp:sp>
    <dsp:sp modelId="{4A9E918F-8CA2-354F-93F2-C077900EBEA0}">
      <dsp:nvSpPr>
        <dsp:cNvPr id="0" name=""/>
        <dsp:cNvSpPr/>
      </dsp:nvSpPr>
      <dsp:spPr>
        <a:xfrm>
          <a:off x="378086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3303535" y="477328"/>
        <a:ext cx="1319664" cy="365007"/>
      </dsp:txXfrm>
    </dsp:sp>
    <dsp:sp modelId="{79C8DC09-E608-2C4F-9931-14928B77BA18}">
      <dsp:nvSpPr>
        <dsp:cNvPr id="0" name=""/>
        <dsp:cNvSpPr/>
      </dsp:nvSpPr>
      <dsp:spPr>
        <a:xfrm rot="16200000">
          <a:off x="3671782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780E1-84CC-5A42-AAB7-1B0AE71EFB74}">
      <dsp:nvSpPr>
        <dsp:cNvPr id="0" name=""/>
        <dsp:cNvSpPr/>
      </dsp:nvSpPr>
      <dsp:spPr>
        <a:xfrm>
          <a:off x="414587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4145871" y="0"/>
        <a:ext cx="1359653" cy="1609347"/>
      </dsp:txXfrm>
    </dsp:sp>
    <dsp:sp modelId="{7CE3630F-2A8A-0048-9637-83B494B138EC}">
      <dsp:nvSpPr>
        <dsp:cNvPr id="0" name=""/>
        <dsp:cNvSpPr/>
      </dsp:nvSpPr>
      <dsp:spPr>
        <a:xfrm>
          <a:off x="566977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5192450" y="477328"/>
        <a:ext cx="1319664" cy="365007"/>
      </dsp:txXfrm>
    </dsp:sp>
    <dsp:sp modelId="{D1644D97-BE96-C241-A87C-4A93192CF7BF}">
      <dsp:nvSpPr>
        <dsp:cNvPr id="0" name=""/>
        <dsp:cNvSpPr/>
      </dsp:nvSpPr>
      <dsp:spPr>
        <a:xfrm rot="16200000">
          <a:off x="556069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B2CA-DF5F-234C-A047-68741C2C92AD}">
      <dsp:nvSpPr>
        <dsp:cNvPr id="0" name=""/>
        <dsp:cNvSpPr/>
      </dsp:nvSpPr>
      <dsp:spPr>
        <a:xfrm>
          <a:off x="603478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11113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  <a:tabLst/>
          </a:pPr>
          <a:endParaRPr lang="en-GB" sz="1050" kern="1200" dirty="0"/>
        </a:p>
      </dsp:txBody>
      <dsp:txXfrm>
        <a:off x="6034786" y="0"/>
        <a:ext cx="1359653" cy="1609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3479-D25D-6149-A1D3-B8C4FBBF20AB}">
      <dsp:nvSpPr>
        <dsp:cNvPr id="0" name=""/>
        <dsp:cNvSpPr/>
      </dsp:nvSpPr>
      <dsp:spPr>
        <a:xfrm>
          <a:off x="4422" y="789226"/>
          <a:ext cx="161847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Pre-</a:t>
          </a:r>
          <a:r>
            <a:rPr lang="en-GB" sz="1300" b="1" kern="1200" dirty="0" err="1"/>
            <a:t>procesamiento</a:t>
          </a:r>
          <a:r>
            <a:rPr lang="en-GB" sz="1300" b="1" kern="1200" dirty="0"/>
            <a:t> de las </a:t>
          </a:r>
          <a:r>
            <a:rPr lang="en-GB" sz="1300" b="1" kern="1200" dirty="0" err="1"/>
            <a:t>imágenes</a:t>
          </a:r>
          <a:endParaRPr lang="en-GB" sz="1300" b="1" kern="1200" dirty="0"/>
        </a:p>
      </dsp:txBody>
      <dsp:txXfrm>
        <a:off x="22412" y="807216"/>
        <a:ext cx="1582498" cy="578229"/>
      </dsp:txXfrm>
    </dsp:sp>
    <dsp:sp modelId="{5EEC6ECF-05C5-EA43-B28B-A0E105A92F03}">
      <dsp:nvSpPr>
        <dsp:cNvPr id="0" name=""/>
        <dsp:cNvSpPr/>
      </dsp:nvSpPr>
      <dsp:spPr>
        <a:xfrm>
          <a:off x="166270" y="1403436"/>
          <a:ext cx="161847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61847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69499-A565-A249-B1A6-6F970E8BFA90}">
      <dsp:nvSpPr>
        <dsp:cNvPr id="0" name=""/>
        <dsp:cNvSpPr/>
      </dsp:nvSpPr>
      <dsp:spPr>
        <a:xfrm>
          <a:off x="328117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Normalicación</a:t>
          </a:r>
          <a:r>
            <a:rPr lang="en-GB" sz="1000" kern="1200" dirty="0"/>
            <a:t> de las RM</a:t>
          </a:r>
        </a:p>
      </dsp:txBody>
      <dsp:txXfrm>
        <a:off x="346107" y="1574978"/>
        <a:ext cx="1270172" cy="578229"/>
      </dsp:txXfrm>
    </dsp:sp>
    <dsp:sp modelId="{F2C13D34-1B84-084B-8707-16440D029790}">
      <dsp:nvSpPr>
        <dsp:cNvPr id="0" name=""/>
        <dsp:cNvSpPr/>
      </dsp:nvSpPr>
      <dsp:spPr>
        <a:xfrm>
          <a:off x="166270" y="1403436"/>
          <a:ext cx="161847" cy="136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5132"/>
              </a:lnTo>
              <a:lnTo>
                <a:pt x="161847" y="13651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423C8-93F8-B547-A398-FBA1AB5B3B32}">
      <dsp:nvSpPr>
        <dsp:cNvPr id="0" name=""/>
        <dsp:cNvSpPr/>
      </dsp:nvSpPr>
      <dsp:spPr>
        <a:xfrm>
          <a:off x="328117" y="2324750"/>
          <a:ext cx="1305966" cy="88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 err="1"/>
            <a:t>Eliminación</a:t>
          </a:r>
          <a:r>
            <a:rPr lang="en-GB" sz="1050" kern="1200" dirty="0"/>
            <a:t> del </a:t>
          </a:r>
          <a:r>
            <a:rPr lang="en-GB" sz="1050" kern="1200" dirty="0" err="1"/>
            <a:t>tejido</a:t>
          </a:r>
          <a:r>
            <a:rPr lang="en-GB" sz="1050" kern="1200" dirty="0"/>
            <a:t> no </a:t>
          </a:r>
          <a:r>
            <a:rPr lang="en-GB" sz="1050" kern="1200" dirty="0" err="1"/>
            <a:t>perteneciente</a:t>
          </a:r>
          <a:r>
            <a:rPr lang="en-GB" sz="1050" kern="1200" dirty="0"/>
            <a:t> al </a:t>
          </a:r>
          <a:r>
            <a:rPr lang="en-GB" sz="1050" kern="1200" dirty="0" err="1"/>
            <a:t>cerebro</a:t>
          </a:r>
          <a:endParaRPr lang="en-GB" sz="1050" kern="1200" dirty="0"/>
        </a:p>
      </dsp:txBody>
      <dsp:txXfrm>
        <a:off x="354115" y="2350748"/>
        <a:ext cx="1253970" cy="835640"/>
      </dsp:txXfrm>
    </dsp:sp>
    <dsp:sp modelId="{0392196B-950B-D148-A737-5EB6DD4A2538}">
      <dsp:nvSpPr>
        <dsp:cNvPr id="0" name=""/>
        <dsp:cNvSpPr/>
      </dsp:nvSpPr>
      <dsp:spPr>
        <a:xfrm>
          <a:off x="1930005" y="789226"/>
          <a:ext cx="143212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Segmentación</a:t>
          </a:r>
          <a:endParaRPr lang="en-GB" sz="1300" b="1" kern="1200" dirty="0"/>
        </a:p>
      </dsp:txBody>
      <dsp:txXfrm>
        <a:off x="1947995" y="807216"/>
        <a:ext cx="1396147" cy="578229"/>
      </dsp:txXfrm>
    </dsp:sp>
    <dsp:sp modelId="{EB65B186-B819-B34D-9CCA-FC04307530A5}">
      <dsp:nvSpPr>
        <dsp:cNvPr id="0" name=""/>
        <dsp:cNvSpPr/>
      </dsp:nvSpPr>
      <dsp:spPr>
        <a:xfrm>
          <a:off x="2073217" y="1403436"/>
          <a:ext cx="143212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43212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CE5B-CBE0-F440-8E99-6D9BC58A0D39}">
      <dsp:nvSpPr>
        <dsp:cNvPr id="0" name=""/>
        <dsp:cNvSpPr/>
      </dsp:nvSpPr>
      <dsp:spPr>
        <a:xfrm>
          <a:off x="2216430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del glioma/</a:t>
          </a:r>
          <a:r>
            <a:rPr lang="en-GB" sz="1000" kern="1200" dirty="0" err="1"/>
            <a:t>edema</a:t>
          </a:r>
          <a:endParaRPr lang="en-GB" sz="1000" kern="1200" dirty="0"/>
        </a:p>
      </dsp:txBody>
      <dsp:txXfrm>
        <a:off x="2234420" y="1574978"/>
        <a:ext cx="1270172" cy="578229"/>
      </dsp:txXfrm>
    </dsp:sp>
    <dsp:sp modelId="{7FABFB75-3A63-FE49-B4C9-E3A1F6E6F458}">
      <dsp:nvSpPr>
        <dsp:cNvPr id="0" name=""/>
        <dsp:cNvSpPr/>
      </dsp:nvSpPr>
      <dsp:spPr>
        <a:xfrm>
          <a:off x="3669237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Extracción</a:t>
          </a:r>
          <a:r>
            <a:rPr lang="en-GB" sz="1300" b="1" kern="1200" dirty="0"/>
            <a:t> de </a:t>
          </a:r>
          <a:r>
            <a:rPr lang="en-GB" sz="1300" b="1" kern="1200" dirty="0" err="1"/>
            <a:t>características</a:t>
          </a:r>
          <a:endParaRPr lang="en-GB" sz="1300" b="1" kern="1200" dirty="0"/>
        </a:p>
      </dsp:txBody>
      <dsp:txXfrm>
        <a:off x="3687227" y="807216"/>
        <a:ext cx="1192438" cy="578229"/>
      </dsp:txXfrm>
    </dsp:sp>
    <dsp:sp modelId="{655684DD-4037-2C4D-A051-15DA26D899A5}">
      <dsp:nvSpPr>
        <dsp:cNvPr id="0" name=""/>
        <dsp:cNvSpPr/>
      </dsp:nvSpPr>
      <dsp:spPr>
        <a:xfrm>
          <a:off x="5204760" y="789226"/>
          <a:ext cx="151736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8890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GB" sz="1300" b="1" kern="1200" dirty="0" err="1"/>
            <a:t>Análisis</a:t>
          </a:r>
          <a:r>
            <a:rPr lang="en-GB" sz="1300" b="1" kern="1200" dirty="0"/>
            <a:t> de </a:t>
          </a:r>
          <a:r>
            <a:rPr lang="en-GB" sz="1300" b="1" kern="1200" dirty="0" err="1"/>
            <a:t>factores</a:t>
          </a:r>
          <a:r>
            <a:rPr lang="en-GB" sz="1300" b="1" kern="1200" dirty="0"/>
            <a:t> de </a:t>
          </a:r>
          <a:r>
            <a:rPr lang="en-GB" sz="1300" b="1" kern="1200" dirty="0" err="1"/>
            <a:t>riesgo</a:t>
          </a:r>
          <a:endParaRPr lang="en-GB" sz="1300" b="1" kern="1200" dirty="0"/>
        </a:p>
      </dsp:txBody>
      <dsp:txXfrm>
        <a:off x="5222750" y="807216"/>
        <a:ext cx="1481387" cy="578229"/>
      </dsp:txXfrm>
    </dsp:sp>
    <dsp:sp modelId="{3A46F29F-6D65-0B4D-B224-5563E9693AE4}">
      <dsp:nvSpPr>
        <dsp:cNvPr id="0" name=""/>
        <dsp:cNvSpPr/>
      </dsp:nvSpPr>
      <dsp:spPr>
        <a:xfrm>
          <a:off x="5356497" y="1403436"/>
          <a:ext cx="151736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51736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BF67-DC8F-BE48-9810-E52291F6868F}">
      <dsp:nvSpPr>
        <dsp:cNvPr id="0" name=""/>
        <dsp:cNvSpPr/>
      </dsp:nvSpPr>
      <dsp:spPr>
        <a:xfrm>
          <a:off x="5508233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endParaRPr lang="en-GB" sz="1200" kern="1200" dirty="0"/>
        </a:p>
      </dsp:txBody>
      <dsp:txXfrm>
        <a:off x="5526223" y="1574978"/>
        <a:ext cx="1270172" cy="578229"/>
      </dsp:txXfrm>
    </dsp:sp>
    <dsp:sp modelId="{A6BABC7E-9474-5642-8461-C2D86B69D524}">
      <dsp:nvSpPr>
        <dsp:cNvPr id="0" name=""/>
        <dsp:cNvSpPr/>
      </dsp:nvSpPr>
      <dsp:spPr>
        <a:xfrm>
          <a:off x="5356497" y="1403436"/>
          <a:ext cx="151736" cy="1228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8418"/>
              </a:lnTo>
              <a:lnTo>
                <a:pt x="151736" y="12284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85E7-5BA5-9D4F-B82E-889EEB6F2ADA}">
      <dsp:nvSpPr>
        <dsp:cNvPr id="0" name=""/>
        <dsp:cNvSpPr/>
      </dsp:nvSpPr>
      <dsp:spPr>
        <a:xfrm>
          <a:off x="5508233" y="2324750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r>
            <a:rPr lang="en-GB" sz="1200" kern="1200" dirty="0"/>
            <a:t> + </a:t>
          </a:r>
          <a:r>
            <a:rPr lang="en-GB" sz="1200" kern="1200" dirty="0" err="1"/>
            <a:t>características</a:t>
          </a:r>
          <a:r>
            <a:rPr lang="en-GB" sz="1200" kern="1200" dirty="0"/>
            <a:t> </a:t>
          </a:r>
          <a:r>
            <a:rPr lang="en-GB" sz="1200" kern="1200" dirty="0" err="1"/>
            <a:t>extraídas</a:t>
          </a:r>
          <a:r>
            <a:rPr lang="en-GB" sz="1200" kern="1200" dirty="0"/>
            <a:t> de las RM</a:t>
          </a:r>
        </a:p>
      </dsp:txBody>
      <dsp:txXfrm>
        <a:off x="5526223" y="2342740"/>
        <a:ext cx="1270172" cy="578229"/>
      </dsp:txXfrm>
    </dsp:sp>
    <dsp:sp modelId="{BFF28BCC-1FC0-2443-B912-9D69A37AD755}">
      <dsp:nvSpPr>
        <dsp:cNvPr id="0" name=""/>
        <dsp:cNvSpPr/>
      </dsp:nvSpPr>
      <dsp:spPr>
        <a:xfrm>
          <a:off x="7029232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Creación</a:t>
          </a:r>
          <a:r>
            <a:rPr lang="en-GB" sz="1300" b="1" kern="1200" dirty="0"/>
            <a:t> y </a:t>
          </a:r>
          <a:r>
            <a:rPr lang="en-GB" sz="1300" b="1" kern="1200" dirty="0" err="1"/>
            <a:t>validación</a:t>
          </a:r>
          <a:r>
            <a:rPr lang="en-GB" sz="1300" b="1" kern="1200" dirty="0"/>
            <a:t> del </a:t>
          </a:r>
          <a:r>
            <a:rPr lang="en-GB" sz="1300" b="1" kern="1200" dirty="0" err="1"/>
            <a:t>modelo</a:t>
          </a:r>
          <a:endParaRPr lang="en-GB" sz="1300" b="1" kern="1200" dirty="0"/>
        </a:p>
      </dsp:txBody>
      <dsp:txXfrm>
        <a:off x="7047222" y="807216"/>
        <a:ext cx="1192438" cy="578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09/06/2021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09/06/2021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7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09.06.21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10/06/2021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58E041B-3969-B643-85BC-E9878AC8E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65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EF4D11-97B0-DB44-A4BC-633B19E86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de 3-4mm.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</a:t>
            </a:r>
            <a:r>
              <a:rPr lang="en-GB" i="1" dirty="0"/>
              <a:t>Accuracy</a:t>
            </a:r>
            <a:r>
              <a:rPr lang="es-ES_tradnl" i="1" dirty="0"/>
              <a:t> (</a:t>
            </a:r>
            <a:r>
              <a:rPr lang="es-ES_tradnl" dirty="0"/>
              <a:t>ACC) del 70%, Valor Positivo Predictivo (VPP) y Valor Predictivo Negativo (VPN) del 70%.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3.1. REQUISITOS TÉCNICOS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542E96-BC90-6040-B3B7-77F5E9BD8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94477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3.2. ARQUITECTURA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0F3C01-05C2-D94E-B137-9D01BAFFF879}"/>
              </a:ext>
            </a:extLst>
          </p:cNvPr>
          <p:cNvGrpSpPr/>
          <p:nvPr/>
        </p:nvGrpSpPr>
        <p:grpSpPr>
          <a:xfrm>
            <a:off x="443553" y="656562"/>
            <a:ext cx="8262073" cy="4001614"/>
            <a:chOff x="457201" y="796164"/>
            <a:chExt cx="7286978" cy="4001614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76A08156-79F6-444A-A928-D1262C1CC1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8559906"/>
                </p:ext>
              </p:extLst>
            </p:nvPr>
          </p:nvGraphicFramePr>
          <p:xfrm>
            <a:off x="457201" y="796164"/>
            <a:ext cx="7286978" cy="40016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5" name="Graphic 14" descr="Arrow: Straight with solid fill">
              <a:extLst>
                <a:ext uri="{FF2B5EF4-FFF2-40B4-BE49-F238E27FC236}">
                  <a16:creationId xmlns:a16="http://schemas.microsoft.com/office/drawing/2014/main" id="{D3D147D0-D5DD-0D41-B6D5-353B9F582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582485" y="1419995"/>
              <a:ext cx="620889" cy="457200"/>
            </a:xfrm>
            <a:prstGeom prst="rect">
              <a:avLst/>
            </a:prstGeom>
          </p:spPr>
        </p:pic>
        <p:pic>
          <p:nvPicPr>
            <p:cNvPr id="16" name="Graphic 15" descr="Arrow: Straight with solid fill">
              <a:extLst>
                <a:ext uri="{FF2B5EF4-FFF2-40B4-BE49-F238E27FC236}">
                  <a16:creationId xmlns:a16="http://schemas.microsoft.com/office/drawing/2014/main" id="{B897762A-83DA-5542-BAAF-C4961F2B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3253978" y="1419995"/>
              <a:ext cx="620889" cy="457200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E26FE1F1-BC06-8A46-9B7C-C666C6FD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700368" y="1419995"/>
              <a:ext cx="620889" cy="457200"/>
            </a:xfrm>
            <a:prstGeom prst="rect">
              <a:avLst/>
            </a:prstGeom>
          </p:spPr>
        </p:pic>
        <p:pic>
          <p:nvPicPr>
            <p:cNvPr id="19" name="Graphic 18" descr="Arrow: Straight with solid fill">
              <a:extLst>
                <a:ext uri="{FF2B5EF4-FFF2-40B4-BE49-F238E27FC236}">
                  <a16:creationId xmlns:a16="http://schemas.microsoft.com/office/drawing/2014/main" id="{7945366A-0701-0142-80EA-7B6761F5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82006" y="1419995"/>
              <a:ext cx="620889" cy="457200"/>
            </a:xfrm>
            <a:prstGeom prst="rect">
              <a:avLst/>
            </a:prstGeom>
          </p:spPr>
        </p:pic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4E03A9F-2AD6-2E4E-B256-F59AC3BFB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04342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29D37E17-C532-5C4C-8A78-B294A5636903}"/>
              </a:ext>
            </a:extLst>
          </p:cNvPr>
          <p:cNvGrpSpPr/>
          <p:nvPr/>
        </p:nvGrpSpPr>
        <p:grpSpPr>
          <a:xfrm>
            <a:off x="465819" y="4680617"/>
            <a:ext cx="8360874" cy="1092280"/>
            <a:chOff x="146809" y="1669390"/>
            <a:chExt cx="8360874" cy="1092280"/>
          </a:xfrm>
        </p:grpSpPr>
        <p:pic>
          <p:nvPicPr>
            <p:cNvPr id="13" name="Imagen 52">
              <a:extLst>
                <a:ext uri="{FF2B5EF4-FFF2-40B4-BE49-F238E27FC236}">
                  <a16:creationId xmlns:a16="http://schemas.microsoft.com/office/drawing/2014/main" id="{6D2A61FF-107B-B647-852F-581ED4F57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30" t="7671" r="79503" b="55767"/>
            <a:stretch/>
          </p:blipFill>
          <p:spPr>
            <a:xfrm>
              <a:off x="1717697" y="1669390"/>
              <a:ext cx="869901" cy="1080000"/>
            </a:xfrm>
            <a:prstGeom prst="rect">
              <a:avLst/>
            </a:prstGeom>
          </p:spPr>
        </p:pic>
        <p:pic>
          <p:nvPicPr>
            <p:cNvPr id="14" name="Imagen 52">
              <a:extLst>
                <a:ext uri="{FF2B5EF4-FFF2-40B4-BE49-F238E27FC236}">
                  <a16:creationId xmlns:a16="http://schemas.microsoft.com/office/drawing/2014/main" id="{47B16FA4-C59E-E34E-8D2E-FDCB38AB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794" t="59225" r="4439" b="4213"/>
            <a:stretch/>
          </p:blipFill>
          <p:spPr>
            <a:xfrm>
              <a:off x="3244086" y="1669390"/>
              <a:ext cx="869901" cy="1080000"/>
            </a:xfrm>
            <a:prstGeom prst="rect">
              <a:avLst/>
            </a:prstGeom>
          </p:spPr>
        </p:pic>
        <p:pic>
          <p:nvPicPr>
            <p:cNvPr id="17" name="Graphic 16" descr="Arrow: Straight with solid fill">
              <a:extLst>
                <a:ext uri="{FF2B5EF4-FFF2-40B4-BE49-F238E27FC236}">
                  <a16:creationId xmlns:a16="http://schemas.microsoft.com/office/drawing/2014/main" id="{BF5D1AB7-D2D7-7143-84EC-1DF0D689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587599" y="1897992"/>
              <a:ext cx="620889" cy="457200"/>
            </a:xfrm>
            <a:prstGeom prst="rect">
              <a:avLst/>
            </a:prstGeom>
          </p:spPr>
        </p:pic>
        <p:pic>
          <p:nvPicPr>
            <p:cNvPr id="21" name="Graphic 20" descr="Arrow: Straight with solid fill">
              <a:extLst>
                <a:ext uri="{FF2B5EF4-FFF2-40B4-BE49-F238E27FC236}">
                  <a16:creationId xmlns:a16="http://schemas.microsoft.com/office/drawing/2014/main" id="{9AAFC3AE-D272-1448-91A3-F1DB9AB39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144592" y="1897991"/>
              <a:ext cx="620889" cy="4572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FD0B97-0823-C64B-8B4F-A5609E385078}"/>
                </a:ext>
              </a:extLst>
            </p:cNvPr>
            <p:cNvGrpSpPr/>
            <p:nvPr/>
          </p:nvGrpSpPr>
          <p:grpSpPr>
            <a:xfrm>
              <a:off x="4635672" y="1673042"/>
              <a:ext cx="914400" cy="914400"/>
              <a:chOff x="3797178" y="1723305"/>
              <a:chExt cx="914400" cy="914400"/>
            </a:xfrm>
          </p:grpSpPr>
          <p:pic>
            <p:nvPicPr>
              <p:cNvPr id="7" name="Graphic 6" descr="Paper with solid fill">
                <a:extLst>
                  <a:ext uri="{FF2B5EF4-FFF2-40B4-BE49-F238E27FC236}">
                    <a16:creationId xmlns:a16="http://schemas.microsoft.com/office/drawing/2014/main" id="{C53ED4C6-1C9D-624B-B730-F0B863424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797178" y="17233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1C701-4B04-A34B-A8A2-A9140DAD4FC5}"/>
                  </a:ext>
                </a:extLst>
              </p:cNvPr>
              <p:cNvSpPr txBox="1"/>
              <p:nvPr/>
            </p:nvSpPr>
            <p:spPr>
              <a:xfrm>
                <a:off x="3978793" y="2087267"/>
                <a:ext cx="561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b="1" dirty="0">
                    <a:solidFill>
                      <a:srgbClr val="32C581"/>
                    </a:solidFill>
                  </a:rPr>
                  <a:t>CSV</a:t>
                </a:r>
              </a:p>
            </p:txBody>
          </p:sp>
        </p:grpSp>
        <p:pic>
          <p:nvPicPr>
            <p:cNvPr id="23" name="Graphic 22" descr="Downward trend graph with solid fill">
              <a:extLst>
                <a:ext uri="{FF2B5EF4-FFF2-40B4-BE49-F238E27FC236}">
                  <a16:creationId xmlns:a16="http://schemas.microsoft.com/office/drawing/2014/main" id="{BFDF993A-36AA-AA4D-916C-FF99C3FB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51972" y="166939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Arrow: Straight with solid fill">
              <a:extLst>
                <a:ext uri="{FF2B5EF4-FFF2-40B4-BE49-F238E27FC236}">
                  <a16:creationId xmlns:a16="http://schemas.microsoft.com/office/drawing/2014/main" id="{1B25B945-2814-BC4B-80CE-A6FE4D9C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516179" y="1882234"/>
              <a:ext cx="620889" cy="457200"/>
            </a:xfrm>
            <a:prstGeom prst="rect">
              <a:avLst/>
            </a:prstGeom>
          </p:spPr>
        </p:pic>
        <p:pic>
          <p:nvPicPr>
            <p:cNvPr id="26" name="Graphic 25" descr="Arrow: Straight with solid fill">
              <a:extLst>
                <a:ext uri="{FF2B5EF4-FFF2-40B4-BE49-F238E27FC236}">
                  <a16:creationId xmlns:a16="http://schemas.microsoft.com/office/drawing/2014/main" id="{0ED2C05A-7CB7-094E-96FB-8DD78588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062583" y="1882235"/>
              <a:ext cx="620889" cy="457200"/>
            </a:xfrm>
            <a:prstGeom prst="rect">
              <a:avLst/>
            </a:prstGeom>
          </p:spPr>
        </p:pic>
        <p:pic>
          <p:nvPicPr>
            <p:cNvPr id="29" name="Graphic 28" descr="Head with gears with solid fill">
              <a:extLst>
                <a:ext uri="{FF2B5EF4-FFF2-40B4-BE49-F238E27FC236}">
                  <a16:creationId xmlns:a16="http://schemas.microsoft.com/office/drawing/2014/main" id="{7509ADA9-2EAD-B34D-B7D3-F24C6807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79683" y="1738312"/>
              <a:ext cx="828000" cy="82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F74D418-B277-1C4C-8B2A-8A6AAF088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756" r="7906"/>
            <a:stretch/>
          </p:blipFill>
          <p:spPr>
            <a:xfrm>
              <a:off x="146809" y="1681670"/>
              <a:ext cx="914400" cy="1080000"/>
            </a:xfrm>
            <a:prstGeom prst="rect">
              <a:avLst/>
            </a:prstGeom>
          </p:spPr>
        </p:pic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992F5BA0-6E25-C644-B6DD-355B30E1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073879" y="1909766"/>
              <a:ext cx="620889" cy="4572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87A9D51-F911-4F43-B5E1-5682A3DBFC18}"/>
              </a:ext>
            </a:extLst>
          </p:cNvPr>
          <p:cNvSpPr txBox="1"/>
          <p:nvPr/>
        </p:nvSpPr>
        <p:spPr>
          <a:xfrm>
            <a:off x="354168" y="5754059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original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AB419-77CB-F341-89DE-C245D3B223FF}"/>
              </a:ext>
            </a:extLst>
          </p:cNvPr>
          <p:cNvSpPr txBox="1"/>
          <p:nvPr/>
        </p:nvSpPr>
        <p:spPr>
          <a:xfrm>
            <a:off x="1637967" y="5764380"/>
            <a:ext cx="183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pre-procesada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DFBD6-3D65-164B-9334-110638CD723F}"/>
              </a:ext>
            </a:extLst>
          </p:cNvPr>
          <p:cNvSpPr txBox="1"/>
          <p:nvPr/>
        </p:nvSpPr>
        <p:spPr>
          <a:xfrm>
            <a:off x="3399105" y="5753758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Segmentación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239345-5D94-1F43-9577-456794A65AFD}"/>
              </a:ext>
            </a:extLst>
          </p:cNvPr>
          <p:cNvSpPr txBox="1"/>
          <p:nvPr/>
        </p:nvSpPr>
        <p:spPr>
          <a:xfrm>
            <a:off x="4759919" y="5766946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Características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08A608-77C1-6A42-9C10-FAE1DFB64916}"/>
              </a:ext>
            </a:extLst>
          </p:cNvPr>
          <p:cNvSpPr txBox="1"/>
          <p:nvPr/>
        </p:nvSpPr>
        <p:spPr>
          <a:xfrm>
            <a:off x="6182336" y="5753758"/>
            <a:ext cx="153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Factores de riesgo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BFEF87-B3A0-A746-ACCA-23901A066749}"/>
              </a:ext>
            </a:extLst>
          </p:cNvPr>
          <p:cNvSpPr txBox="1"/>
          <p:nvPr/>
        </p:nvSpPr>
        <p:spPr>
          <a:xfrm>
            <a:off x="7881804" y="5768040"/>
            <a:ext cx="1061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Modelo ML</a:t>
            </a:r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07B13D-BE22-1146-B0B1-E6827BF98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86955"/>
              </p:ext>
            </p:extLst>
          </p:nvPr>
        </p:nvGraphicFramePr>
        <p:xfrm>
          <a:off x="577375" y="4632066"/>
          <a:ext cx="7821558" cy="62871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7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71868058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997892334"/>
                    </a:ext>
                  </a:extLst>
                </a:gridCol>
                <a:gridCol w="1556317">
                  <a:extLst>
                    <a:ext uri="{9D8B030D-6E8A-4147-A177-3AD203B41FA5}">
                      <a16:colId xmlns:a16="http://schemas.microsoft.com/office/drawing/2014/main" val="2020297532"/>
                    </a:ext>
                  </a:extLst>
                </a:gridCol>
                <a:gridCol w="1304653">
                  <a:extLst>
                    <a:ext uri="{9D8B030D-6E8A-4147-A177-3AD203B41FA5}">
                      <a16:colId xmlns:a16="http://schemas.microsoft.com/office/drawing/2014/main" val="985518712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TOTAL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VÁLIDOS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T2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T1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FLAIR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T1C (%)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0" dirty="0">
                          <a:effectLst/>
                        </a:rPr>
                        <a:t>66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52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75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75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62.5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100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68A15-3F1D-AC49-AD4C-4187ADFFE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690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Procesamiento</a:t>
            </a:r>
            <a:r>
              <a:rPr lang="en-US" dirty="0"/>
              <a:t> de imagen</a:t>
            </a:r>
          </a:p>
          <a:p>
            <a:pPr lvl="1" algn="just"/>
            <a:r>
              <a:rPr lang="en-US" dirty="0"/>
              <a:t>Python 3.8</a:t>
            </a:r>
          </a:p>
          <a:p>
            <a:pPr lvl="1" algn="just"/>
            <a:r>
              <a:rPr lang="en-US" dirty="0"/>
              <a:t>Visual Studio Code</a:t>
            </a:r>
          </a:p>
          <a:p>
            <a:pPr lvl="2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 algn="just"/>
            <a:r>
              <a:rPr lang="en-US" dirty="0"/>
              <a:t>R</a:t>
            </a:r>
          </a:p>
          <a:p>
            <a:pPr lvl="1" algn="just"/>
            <a:r>
              <a:rPr lang="en-US" dirty="0" err="1"/>
              <a:t>Rstudio</a:t>
            </a:r>
            <a:endParaRPr lang="en-US" dirty="0"/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lvl="3" algn="just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76" y="3537867"/>
            <a:ext cx="1580400" cy="15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079054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20180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429829" y="5125170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6AF406-6237-8946-A8D6-24118998B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0629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D76CC2C-8600-1747-8E51-B5E872E7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59" y="4205242"/>
            <a:ext cx="2043231" cy="15804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D47E3558-2E01-5C45-9D06-C2A9AE6D9654}"/>
              </a:ext>
            </a:extLst>
          </p:cNvPr>
          <p:cNvSpPr txBox="1"/>
          <p:nvPr/>
        </p:nvSpPr>
        <p:spPr>
          <a:xfrm>
            <a:off x="2552635" y="5877053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Logo de R, lenguaje de programación [11]</a:t>
            </a:r>
            <a:endParaRPr lang="en-ES" sz="11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7FA18DCC-522F-6248-9FED-2ABC05A9372C}"/>
              </a:ext>
            </a:extLst>
          </p:cNvPr>
          <p:cNvSpPr txBox="1">
            <a:spLocks/>
          </p:cNvSpPr>
          <p:nvPr/>
        </p:nvSpPr>
        <p:spPr>
          <a:xfrm>
            <a:off x="457201" y="6288179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https://</a:t>
            </a:r>
            <a:r>
              <a:rPr lang="en-US" sz="600" dirty="0" err="1"/>
              <a:t>www.r-project.org</a:t>
            </a:r>
            <a:r>
              <a:rPr lang="en-US" sz="600" dirty="0"/>
              <a:t>/logo/</a:t>
            </a:r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97243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Estandarización de las escalas de intensidades</a:t>
            </a:r>
          </a:p>
          <a:p>
            <a:pPr lvl="1" algn="just"/>
            <a:r>
              <a:rPr lang="es-ES_tradnl" dirty="0"/>
              <a:t>Intensidades similares para mismo tejido en todas las imágenes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0D4CE26-C377-9D46-93AB-5DB08A7B04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05" y="2113161"/>
            <a:ext cx="3034524" cy="1926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D21D0-C53C-4645-909F-D672FAA98AB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1"/>
          <a:stretch/>
        </p:blipFill>
        <p:spPr>
          <a:xfrm>
            <a:off x="941045" y="4288245"/>
            <a:ext cx="7261909" cy="1923776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5428E2E-2C95-9942-8935-3D2DA657A9C6}"/>
              </a:ext>
            </a:extLst>
          </p:cNvPr>
          <p:cNvSpPr txBox="1"/>
          <p:nvPr/>
        </p:nvSpPr>
        <p:spPr>
          <a:xfrm>
            <a:off x="2279176" y="4016932"/>
            <a:ext cx="433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Parámetros correspondientes al histograma de una RM [12]</a:t>
            </a:r>
            <a:endParaRPr lang="en-ES" sz="1100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41A308E6-646F-394B-AA90-D2CED72D2D77}"/>
              </a:ext>
            </a:extLst>
          </p:cNvPr>
          <p:cNvSpPr txBox="1">
            <a:spLocks/>
          </p:cNvSpPr>
          <p:nvPr/>
        </p:nvSpPr>
        <p:spPr>
          <a:xfrm>
            <a:off x="457201" y="6352529"/>
            <a:ext cx="8189432" cy="200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</a:t>
            </a:r>
            <a:r>
              <a:rPr lang="es-ES" sz="600" dirty="0"/>
              <a:t>] L. G. </a:t>
            </a:r>
            <a:r>
              <a:rPr lang="es-ES" sz="600" dirty="0" err="1"/>
              <a:t>Nyúl</a:t>
            </a:r>
            <a:r>
              <a:rPr lang="es-ES" sz="600" dirty="0"/>
              <a:t> y J. K. </a:t>
            </a:r>
            <a:r>
              <a:rPr lang="es-ES" sz="600" dirty="0" err="1"/>
              <a:t>Udupa</a:t>
            </a:r>
            <a:r>
              <a:rPr lang="es-ES" sz="600" dirty="0"/>
              <a:t>, «</a:t>
            </a:r>
            <a:r>
              <a:rPr lang="es-ES" sz="600" dirty="0" err="1"/>
              <a:t>On</a:t>
            </a:r>
            <a:r>
              <a:rPr lang="es-ES" sz="600" dirty="0"/>
              <a:t> </a:t>
            </a:r>
            <a:r>
              <a:rPr lang="es-ES" sz="600" dirty="0" err="1"/>
              <a:t>standardizing</a:t>
            </a:r>
            <a:r>
              <a:rPr lang="es-ES" sz="600" dirty="0"/>
              <a:t> </a:t>
            </a:r>
            <a:r>
              <a:rPr lang="es-ES" sz="600" dirty="0" err="1"/>
              <a:t>the</a:t>
            </a:r>
            <a:r>
              <a:rPr lang="es-ES" sz="600" dirty="0"/>
              <a:t> MR </a:t>
            </a:r>
            <a:r>
              <a:rPr lang="es-ES" sz="600" dirty="0" err="1"/>
              <a:t>image</a:t>
            </a:r>
            <a:r>
              <a:rPr lang="es-ES" sz="600" dirty="0"/>
              <a:t> </a:t>
            </a:r>
            <a:r>
              <a:rPr lang="es-ES" sz="600" dirty="0" err="1"/>
              <a:t>intensity</a:t>
            </a:r>
            <a:r>
              <a:rPr lang="es-ES" sz="600" dirty="0"/>
              <a:t> </a:t>
            </a:r>
            <a:r>
              <a:rPr lang="es-ES" sz="600" dirty="0" err="1"/>
              <a:t>scale</a:t>
            </a:r>
            <a:r>
              <a:rPr lang="es-ES" sz="600" dirty="0"/>
              <a:t>», </a:t>
            </a:r>
            <a:r>
              <a:rPr lang="es-ES" sz="600" dirty="0" err="1"/>
              <a:t>Magn</a:t>
            </a:r>
            <a:r>
              <a:rPr lang="es-ES" sz="600" dirty="0"/>
              <a:t>. </a:t>
            </a:r>
            <a:r>
              <a:rPr lang="es-ES" sz="600" dirty="0" err="1"/>
              <a:t>Reson</a:t>
            </a:r>
            <a:r>
              <a:rPr lang="es-ES" sz="600" dirty="0"/>
              <a:t>. </a:t>
            </a:r>
            <a:r>
              <a:rPr lang="es-ES" sz="600" dirty="0" err="1"/>
              <a:t>Med</a:t>
            </a:r>
            <a:r>
              <a:rPr lang="es-ES" sz="600" dirty="0"/>
              <a:t>., vol. 42, </a:t>
            </a:r>
            <a:r>
              <a:rPr lang="es-ES" sz="600" dirty="0" err="1"/>
              <a:t>n.o</a:t>
            </a:r>
            <a:r>
              <a:rPr lang="es-ES" sz="600" dirty="0"/>
              <a:t> 6, pp. 1072-1081, dic. 1999, </a:t>
            </a:r>
            <a:r>
              <a:rPr lang="es-ES" sz="600" dirty="0" err="1"/>
              <a:t>doi</a:t>
            </a:r>
            <a:r>
              <a:rPr lang="es-ES" sz="600" dirty="0"/>
              <a:t>: 10.1002/(</a:t>
            </a:r>
            <a:r>
              <a:rPr lang="es-ES" sz="600" dirty="0" err="1"/>
              <a:t>sici</a:t>
            </a:r>
            <a:r>
              <a:rPr lang="es-ES" sz="600" dirty="0"/>
              <a:t>)1522-2594(199912)42:6&lt;1072::aid-mrm11&gt;3.0.co;2-m.</a:t>
            </a:r>
            <a:endParaRPr lang="en-ES" sz="600" dirty="0"/>
          </a:p>
        </p:txBody>
      </p:sp>
    </p:spTree>
    <p:extLst>
      <p:ext uri="{BB962C8B-B14F-4D97-AF65-F5344CB8AC3E}">
        <p14:creationId xmlns:p14="http://schemas.microsoft.com/office/powerpoint/2010/main" val="371361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Algoritmo McStrip [13]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9789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20E1E7A-B8F4-5649-BD91-3FD49191D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64850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394488"/>
            <a:ext cx="7467937" cy="567757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Mismo método para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4477032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4624977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30" y="3993809"/>
            <a:ext cx="3121510" cy="198238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909935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12. Aproximación del histograma mediante mezcla de Gaussianas [14]</a:t>
            </a:r>
            <a:endParaRPr lang="en-ES" sz="11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75CD78B-6F8B-F849-8347-D8B8F16704DE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1BBFF43-1427-4A82-9E14-443CD16A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" y="1317971"/>
            <a:ext cx="8680085" cy="6656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F5BADA9-4990-4180-AFC5-AED0EDA81FCE}"/>
              </a:ext>
            </a:extLst>
          </p:cNvPr>
          <p:cNvSpPr txBox="1"/>
          <p:nvPr/>
        </p:nvSpPr>
        <p:spPr>
          <a:xfrm>
            <a:off x="3450701" y="2059388"/>
            <a:ext cx="2330167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Tumor: T1, T1C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Edema: T2, FLAIR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7C27C3C7-20A0-4444-B3F7-F5BF770E1F0E}"/>
              </a:ext>
            </a:extLst>
          </p:cNvPr>
          <p:cNvSpPr/>
          <p:nvPr/>
        </p:nvSpPr>
        <p:spPr>
          <a:xfrm>
            <a:off x="3339884" y="2199698"/>
            <a:ext cx="133505" cy="8032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48" y="2219737"/>
            <a:ext cx="4017890" cy="1735908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  <a:p>
            <a:pPr lvl="1" algn="just"/>
            <a:endParaRPr lang="es-ES_tradnl" dirty="0"/>
          </a:p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el método de Yen [16]</a:t>
            </a:r>
          </a:p>
          <a:p>
            <a:pPr marL="457188" lvl="1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lvl="1" algn="just"/>
            <a:r>
              <a:rPr lang="es-ES_tradnl" dirty="0"/>
              <a:t>Análisis de regiones colindantes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74032" y="621402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[15]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</a:p>
          <a:p>
            <a:pPr algn="l"/>
            <a:r>
              <a:rPr lang="en-US" sz="600" dirty="0"/>
              <a:t>[16] </a:t>
            </a:r>
            <a:r>
              <a:rPr lang="en-GB" sz="600" dirty="0"/>
              <a:t>J.-C. Yen, F.-J. Chang, y S. Chang, «A new criterion for automatic multilevel thresholding», IEEE Trans. Image Process., vol. 4, </a:t>
            </a:r>
            <a:r>
              <a:rPr lang="en-GB" sz="600" dirty="0" err="1"/>
              <a:t>n.o</a:t>
            </a:r>
            <a:r>
              <a:rPr lang="en-GB" sz="600" dirty="0"/>
              <a:t> 3, pp. 370-378, mar. 1995, </a:t>
            </a:r>
            <a:r>
              <a:rPr lang="en-GB" sz="600" dirty="0" err="1"/>
              <a:t>doi</a:t>
            </a:r>
            <a:r>
              <a:rPr lang="en-GB" sz="600" dirty="0"/>
              <a:t>: 10.1109/83.366472.</a:t>
            </a:r>
            <a:endParaRPr lang="es-E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5753685" y="3884798"/>
            <a:ext cx="2620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13. Determinación de los h-domes de una imagen en escala de grises [15]</a:t>
            </a:r>
            <a:endParaRPr lang="en-ES" sz="11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D7852FB-D666-334E-A752-AF401A5231EC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899E6BE4-B054-4B18-AC63-D73E4543A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7" y="1277184"/>
            <a:ext cx="8680085" cy="6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CF9C1336-E7C4-423D-B680-24610B7D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234C0779-7E8F-4C86-8920-B93908093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0254" y="2956443"/>
            <a:ext cx="6423490" cy="34402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003180-A6AE-46F3-AD8A-ED7B791A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7" y="1277184"/>
            <a:ext cx="8680085" cy="6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222183A-4134-4129-9311-B684DE3DD5C1}"/>
              </a:ext>
            </a:extLst>
          </p:cNvPr>
          <p:cNvPicPr/>
          <p:nvPr/>
        </p:nvPicPr>
        <p:blipFill rotWithShape="1">
          <a:blip r:embed="rId2"/>
          <a:srcRect t="17278" b="16663"/>
          <a:stretch/>
        </p:blipFill>
        <p:spPr>
          <a:xfrm>
            <a:off x="3302950" y="2918865"/>
            <a:ext cx="5275362" cy="3431459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CF9C1336-E7C4-423D-B680-24610B7D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29" y="2170989"/>
            <a:ext cx="7820039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Validación de máscaras</a:t>
            </a:r>
          </a:p>
          <a:p>
            <a:pPr lvl="1" algn="just"/>
            <a:r>
              <a:rPr lang="es-ES_tradnl" dirty="0"/>
              <a:t>Filtrado			Condiciones distintas para tumores y edemas</a:t>
            </a:r>
          </a:p>
          <a:p>
            <a:pPr lvl="1" algn="just"/>
            <a:r>
              <a:rPr lang="es-ES_tradnl" dirty="0"/>
              <a:t>Continuidad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C5003180-A6AE-46F3-AD8A-ED7B791A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7" y="1277184"/>
            <a:ext cx="8680085" cy="66569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95D0777-0CA0-4BFB-8F10-AF4638213A57}"/>
              </a:ext>
            </a:extLst>
          </p:cNvPr>
          <p:cNvCxnSpPr/>
          <p:nvPr/>
        </p:nvCxnSpPr>
        <p:spPr>
          <a:xfrm>
            <a:off x="2101285" y="2720111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2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4.3. EXTRACCIÓN DE CARACTERÍSTICAS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64829"/>
            <a:ext cx="816026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Mismas para tumores y edemas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Volumen con todas las imágenes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Las demás solo con la de mayor área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50 características por paciente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7C2BA4-E668-4496-8F79-B71C7BEC769D}"/>
              </a:ext>
            </a:extLst>
          </p:cNvPr>
          <p:cNvGraphicFramePr>
            <a:graphicFrameLocks noGrp="1"/>
          </p:cNvGraphicFramePr>
          <p:nvPr/>
        </p:nvGraphicFramePr>
        <p:xfrm>
          <a:off x="5956368" y="1443425"/>
          <a:ext cx="2427193" cy="442365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2427193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CARACTERÍSTICAS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Volumen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Distancia entre centroides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797423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Compacidad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825233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Intensidad media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93692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Desviación estándar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112008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Varianza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802252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Asimetría estadística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273695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Curtosis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578117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Entropía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617338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Suavidad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07903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Uniformidad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075615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Matriz de coocurrencia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200547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Momentos de </a:t>
                      </a:r>
                      <a:r>
                        <a:rPr lang="es-ES" sz="16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3468916"/>
                  </a:ext>
                </a:extLst>
              </a:tr>
            </a:tbl>
          </a:graphicData>
        </a:graphic>
      </p:graphicFrame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16A967A9-8AF1-468E-A1FC-30C697EA7E5C}"/>
              </a:ext>
            </a:extLst>
          </p:cNvPr>
          <p:cNvSpPr txBox="1">
            <a:spLocks/>
          </p:cNvSpPr>
          <p:nvPr/>
        </p:nvSpPr>
        <p:spPr>
          <a:xfrm>
            <a:off x="1638094" y="4596197"/>
            <a:ext cx="1773930" cy="494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u="sng" dirty="0"/>
              <a:t>Fichero CSV</a:t>
            </a:r>
          </a:p>
        </p:txBody>
      </p:sp>
    </p:spTree>
    <p:extLst>
      <p:ext uri="{BB962C8B-B14F-4D97-AF65-F5344CB8AC3E}">
        <p14:creationId xmlns:p14="http://schemas.microsoft.com/office/powerpoint/2010/main" val="428083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389039"/>
            <a:ext cx="8340570" cy="4847192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s-ES_tradnl" dirty="0" err="1"/>
              <a:t>Exploratory</a:t>
            </a:r>
            <a:r>
              <a:rPr lang="es-ES_tradnl" dirty="0"/>
              <a:t> Data </a:t>
            </a:r>
            <a:r>
              <a:rPr lang="es-ES_tradnl" dirty="0" err="1"/>
              <a:t>Analysis</a:t>
            </a:r>
            <a:endParaRPr lang="es-ES_tradnl" dirty="0"/>
          </a:p>
          <a:p>
            <a:pPr lvl="1" algn="just"/>
            <a:r>
              <a:rPr lang="es-ES_tradnl" dirty="0"/>
              <a:t>Eliminación de entradas / variables con NA, correlacionadas y </a:t>
            </a:r>
            <a:r>
              <a:rPr lang="es-ES_tradnl" i="1" dirty="0" err="1"/>
              <a:t>outliers</a:t>
            </a:r>
            <a:endParaRPr lang="es-ES_tradnl" i="1" dirty="0"/>
          </a:p>
          <a:p>
            <a:pPr lvl="1" algn="just"/>
            <a:r>
              <a:rPr lang="es-ES_tradnl" dirty="0"/>
              <a:t>Compensación </a:t>
            </a:r>
            <a:r>
              <a:rPr lang="es-ES_tradnl" dirty="0" err="1"/>
              <a:t>dataset</a:t>
            </a:r>
            <a:endParaRPr lang="es-ES_tradnl" dirty="0"/>
          </a:p>
          <a:p>
            <a:pPr lvl="2" algn="just">
              <a:buFont typeface="Arial" panose="020B0604020202020204" pitchFamily="34" charset="0"/>
              <a:buChar char="-"/>
            </a:pPr>
            <a:r>
              <a:rPr lang="es-ES_tradnl" dirty="0">
                <a:latin typeface="Cambria Math" panose="02040503050406030204" pitchFamily="18" charset="0"/>
                <a:ea typeface="Cambria Math" panose="02040503050406030204" pitchFamily="18" charset="0"/>
              </a:rPr>
              <a:t>≈ </a:t>
            </a:r>
            <a:r>
              <a:rPr lang="es-ES_tradnl" dirty="0"/>
              <a:t>40% sobreviven</a:t>
            </a:r>
          </a:p>
          <a:p>
            <a:pPr lvl="2" algn="just">
              <a:buFont typeface="Arial" panose="020B0604020202020204" pitchFamily="34" charset="0"/>
              <a:buChar char="-"/>
            </a:pPr>
            <a:r>
              <a:rPr lang="es-ES_tradnl" dirty="0">
                <a:latin typeface="Cambria Math" panose="02040503050406030204" pitchFamily="18" charset="0"/>
                <a:ea typeface="Cambria Math" panose="02040503050406030204" pitchFamily="18" charset="0"/>
              </a:rPr>
              <a:t>≈ </a:t>
            </a:r>
            <a:r>
              <a:rPr lang="es-ES_tradnl" dirty="0"/>
              <a:t>60% no sobreviven</a:t>
            </a:r>
          </a:p>
          <a:p>
            <a:pPr algn="just">
              <a:lnSpc>
                <a:spcPct val="200000"/>
              </a:lnSpc>
            </a:pPr>
            <a:r>
              <a:rPr lang="es-ES_tradnl" dirty="0" err="1"/>
              <a:t>Pre-procesamiento</a:t>
            </a:r>
            <a:endParaRPr lang="es-ES_tradnl" dirty="0"/>
          </a:p>
          <a:p>
            <a:pPr lvl="1" algn="just"/>
            <a:r>
              <a:rPr lang="es-ES_tradnl" dirty="0"/>
              <a:t>Imputación da datos</a:t>
            </a:r>
          </a:p>
          <a:p>
            <a:pPr algn="just">
              <a:lnSpc>
                <a:spcPct val="200000"/>
              </a:lnSpc>
            </a:pPr>
            <a:r>
              <a:rPr lang="es-ES_tradnl" dirty="0"/>
              <a:t>4 modelos de supervivencia			    Cox y </a:t>
            </a:r>
            <a:r>
              <a:rPr lang="es-ES_tradnl" dirty="0" err="1"/>
              <a:t>Random</a:t>
            </a:r>
            <a:r>
              <a:rPr lang="es-ES_tradnl" dirty="0"/>
              <a:t> Forest</a:t>
            </a:r>
          </a:p>
          <a:p>
            <a:pPr algn="just"/>
            <a:endParaRPr lang="es-ES_tradnl" dirty="0"/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37393FC9-0245-43BD-9675-4AB4DB7BAE1F}"/>
              </a:ext>
            </a:extLst>
          </p:cNvPr>
          <p:cNvGraphicFramePr>
            <a:graphicFrameLocks noGrp="1"/>
          </p:cNvGraphicFramePr>
          <p:nvPr/>
        </p:nvGraphicFramePr>
        <p:xfrm>
          <a:off x="2148924" y="1339684"/>
          <a:ext cx="4957123" cy="1057366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49939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3107184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</a:tblGrid>
              <a:tr h="3650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BASADO EN METADATOS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BASADO EN METADATOS Y CARACTERÍSTICAS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6923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 variables</a:t>
                      </a:r>
                    </a:p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 pacientes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69 variables</a:t>
                      </a: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52 pacientes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F6A2769-D034-4A3B-95DB-C54AFF1AAD8D}"/>
              </a:ext>
            </a:extLst>
          </p:cNvPr>
          <p:cNvCxnSpPr/>
          <p:nvPr/>
        </p:nvCxnSpPr>
        <p:spPr>
          <a:xfrm>
            <a:off x="4249681" y="572964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00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1BBA19A0-8144-4739-A186-3D4217AF56D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-1817" r="-1447" b="-1285"/>
          <a:stretch/>
        </p:blipFill>
        <p:spPr bwMode="auto">
          <a:xfrm>
            <a:off x="4572000" y="1032527"/>
            <a:ext cx="4493339" cy="2832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FFDE5D-7A9B-4650-BC5C-A355368A62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0661" y="3894919"/>
            <a:ext cx="4335427" cy="2693713"/>
          </a:xfrm>
          <a:prstGeom prst="rect">
            <a:avLst/>
          </a:prstGeom>
        </p:spPr>
      </p:pic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B1245152-01A1-4E7C-9469-4F68D6A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782081"/>
            <a:ext cx="816026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Edad</a:t>
            </a:r>
          </a:p>
          <a:p>
            <a:pPr algn="just"/>
            <a:r>
              <a:rPr lang="es-ES_tradnl" dirty="0"/>
              <a:t>Consumo de alcohol</a:t>
            </a:r>
          </a:p>
          <a:p>
            <a:pPr algn="just"/>
            <a:r>
              <a:rPr lang="es-ES_tradnl" dirty="0"/>
              <a:t>IMC</a:t>
            </a:r>
          </a:p>
          <a:p>
            <a:pPr algn="just"/>
            <a:r>
              <a:rPr lang="es-ES_tradnl" dirty="0"/>
              <a:t>Historial de consumo de tabaco</a:t>
            </a:r>
          </a:p>
          <a:p>
            <a:pPr algn="just"/>
            <a:endParaRPr lang="es-ES_tradnl" dirty="0"/>
          </a:p>
          <a:p>
            <a:pPr algn="just"/>
            <a:endParaRPr lang="es-ES_tradnl" dirty="0"/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Momentos de </a:t>
            </a:r>
            <a:r>
              <a:rPr lang="es-ES_tradnl" dirty="0" err="1"/>
              <a:t>Hu</a:t>
            </a:r>
            <a:endParaRPr lang="es-ES_tradnl" dirty="0"/>
          </a:p>
          <a:p>
            <a:pPr algn="just"/>
            <a:r>
              <a:rPr lang="es-ES_tradnl" dirty="0"/>
              <a:t>Correlación de la GLCM</a:t>
            </a:r>
          </a:p>
          <a:p>
            <a:pPr algn="just"/>
            <a:r>
              <a:rPr lang="es-ES_tradnl" dirty="0"/>
              <a:t>Edad</a:t>
            </a:r>
          </a:p>
          <a:p>
            <a:pPr algn="just"/>
            <a:r>
              <a:rPr lang="es-ES_tradnl" dirty="0"/>
              <a:t>Historial de consumo de tabaco</a:t>
            </a:r>
          </a:p>
          <a:p>
            <a:pPr algn="just"/>
            <a:r>
              <a:rPr lang="es-ES_tradnl" dirty="0"/>
              <a:t>Tamaño de tumor</a:t>
            </a:r>
          </a:p>
          <a:p>
            <a:pPr lvl="1" algn="just"/>
            <a:endParaRPr lang="es-ES_tradn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5A33B4-799B-4214-A24A-93FEEFF121EF}"/>
              </a:ext>
            </a:extLst>
          </p:cNvPr>
          <p:cNvSpPr txBox="1"/>
          <p:nvPr/>
        </p:nvSpPr>
        <p:spPr>
          <a:xfrm>
            <a:off x="577375" y="1257563"/>
            <a:ext cx="4598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000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metadatos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D5D3C4-C7C0-4A49-A956-1CC8DB62BD9A}"/>
              </a:ext>
            </a:extLst>
          </p:cNvPr>
          <p:cNvSpPr txBox="1"/>
          <p:nvPr/>
        </p:nvSpPr>
        <p:spPr>
          <a:xfrm>
            <a:off x="577375" y="3814295"/>
            <a:ext cx="4598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000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Metadatos y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97719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4.5. MODELO DE PREDICCIÓN DE SUPERVIVENCIA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3 vistas del dataset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Variables no correlacionadas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PCA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Factores de riesgo</a:t>
            </a:r>
          </a:p>
          <a:p>
            <a:pPr algn="just"/>
            <a:r>
              <a:rPr lang="es-ES_tradnl" dirty="0"/>
              <a:t>5 algoritmos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15 modelos creados con </a:t>
            </a:r>
            <a:r>
              <a:rPr lang="es-ES_tradnl" i="1" dirty="0" err="1"/>
              <a:t>repeated</a:t>
            </a:r>
            <a:r>
              <a:rPr lang="es-ES_tradnl" i="1" dirty="0"/>
              <a:t> </a:t>
            </a:r>
            <a:r>
              <a:rPr lang="es-ES_tradnl" i="1" dirty="0" err="1"/>
              <a:t>cross-validation</a:t>
            </a:r>
            <a:r>
              <a:rPr lang="es-ES_tradnl" i="1" dirty="0"/>
              <a:t> </a:t>
            </a:r>
            <a:r>
              <a:rPr lang="es-ES_tradnl" dirty="0"/>
              <a:t>como método de  división</a:t>
            </a:r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85813911-CAFD-B549-8571-1A9FC4A00343}"/>
              </a:ext>
            </a:extLst>
          </p:cNvPr>
          <p:cNvSpPr txBox="1">
            <a:spLocks/>
          </p:cNvSpPr>
          <p:nvPr/>
        </p:nvSpPr>
        <p:spPr>
          <a:xfrm>
            <a:off x="739140" y="3093150"/>
            <a:ext cx="8176260" cy="648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800" u="sng" dirty="0"/>
              <a:t>SVM</a:t>
            </a:r>
            <a:r>
              <a:rPr lang="en-GB" sz="1800" dirty="0"/>
              <a:t>	</a:t>
            </a:r>
            <a:r>
              <a:rPr lang="en-GB" sz="1800" u="sng" dirty="0"/>
              <a:t>KNN</a:t>
            </a:r>
            <a:r>
              <a:rPr lang="en-GB" sz="1800" dirty="0"/>
              <a:t>	</a:t>
            </a:r>
            <a:r>
              <a:rPr lang="en-GB" sz="1800" u="sng" dirty="0"/>
              <a:t>Random forest</a:t>
            </a:r>
            <a:r>
              <a:rPr lang="en-GB" sz="1800" dirty="0"/>
              <a:t>	</a:t>
            </a:r>
            <a:r>
              <a:rPr lang="en-GB" sz="1800" u="sng" dirty="0"/>
              <a:t>Gradient Boosting</a:t>
            </a:r>
            <a:r>
              <a:rPr lang="en-GB" sz="1800" dirty="0"/>
              <a:t>	</a:t>
            </a:r>
            <a:r>
              <a:rPr lang="en-GB" sz="1800" u="sng" dirty="0" err="1"/>
              <a:t>Regresión</a:t>
            </a:r>
            <a:r>
              <a:rPr lang="en-GB" sz="1800" u="sng" dirty="0"/>
              <a:t> </a:t>
            </a:r>
            <a:r>
              <a:rPr lang="en-GB" sz="1800" u="sng" dirty="0" err="1"/>
              <a:t>Logística</a:t>
            </a:r>
            <a:endParaRPr lang="en-GB" sz="1800" u="sng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D56331-5695-4010-ACEA-FB77C474B857}"/>
              </a:ext>
            </a:extLst>
          </p:cNvPr>
          <p:cNvGrpSpPr/>
          <p:nvPr/>
        </p:nvGrpSpPr>
        <p:grpSpPr>
          <a:xfrm>
            <a:off x="1932782" y="3923285"/>
            <a:ext cx="4648645" cy="1323429"/>
            <a:chOff x="2085398" y="3950096"/>
            <a:chExt cx="4648645" cy="1323429"/>
          </a:xfrm>
        </p:grpSpPr>
        <p:pic>
          <p:nvPicPr>
            <p:cNvPr id="9" name="Imagen 53">
              <a:extLst>
                <a:ext uri="{FF2B5EF4-FFF2-40B4-BE49-F238E27FC236}">
                  <a16:creationId xmlns:a16="http://schemas.microsoft.com/office/drawing/2014/main" id="{E4C37B75-B093-6A43-B3EB-EBC670219B8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6" r="50490" b="66686"/>
            <a:stretch/>
          </p:blipFill>
          <p:spPr bwMode="auto">
            <a:xfrm>
              <a:off x="2085398" y="3950096"/>
              <a:ext cx="4648645" cy="91008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Imagen 53">
              <a:extLst>
                <a:ext uri="{FF2B5EF4-FFF2-40B4-BE49-F238E27FC236}">
                  <a16:creationId xmlns:a16="http://schemas.microsoft.com/office/drawing/2014/main" id="{372601C1-DFC6-4331-8FE1-3920B94FFDFA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8" t="81416" r="50504" b="5296"/>
            <a:stretch/>
          </p:blipFill>
          <p:spPr bwMode="auto">
            <a:xfrm>
              <a:off x="2916659" y="4851541"/>
              <a:ext cx="3817384" cy="42198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BE0CE269-385C-468D-8586-05BEAB9004DC}"/>
              </a:ext>
            </a:extLst>
          </p:cNvPr>
          <p:cNvGrpSpPr/>
          <p:nvPr/>
        </p:nvGrpSpPr>
        <p:grpSpPr>
          <a:xfrm>
            <a:off x="2241493" y="5363399"/>
            <a:ext cx="4339934" cy="1189406"/>
            <a:chOff x="2241493" y="5363399"/>
            <a:chExt cx="4339934" cy="1189406"/>
          </a:xfrm>
        </p:grpSpPr>
        <p:pic>
          <p:nvPicPr>
            <p:cNvPr id="10" name="Imagen 53">
              <a:extLst>
                <a:ext uri="{FF2B5EF4-FFF2-40B4-BE49-F238E27FC236}">
                  <a16:creationId xmlns:a16="http://schemas.microsoft.com/office/drawing/2014/main" id="{E5E5AE3C-F616-4C7C-BBF1-DFA74723DC52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3" t="58527" r="939" b="4656"/>
            <a:stretch/>
          </p:blipFill>
          <p:spPr bwMode="auto">
            <a:xfrm>
              <a:off x="2241493" y="5397779"/>
              <a:ext cx="4339934" cy="1155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Imagen 53">
              <a:extLst>
                <a:ext uri="{FF2B5EF4-FFF2-40B4-BE49-F238E27FC236}">
                  <a16:creationId xmlns:a16="http://schemas.microsoft.com/office/drawing/2014/main" id="{3C0114E1-4865-49AF-A576-913C479B338D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2" t="7416" r="1623" b="90576"/>
            <a:stretch/>
          </p:blipFill>
          <p:spPr bwMode="auto">
            <a:xfrm>
              <a:off x="2849727" y="5363399"/>
              <a:ext cx="3689186" cy="610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962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Positivos verdaderos (TP)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[17] https://www.nitrc.org/projects/ibsr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17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706714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603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CF9298-1B0F-7A4B-AC35-81879BB6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76514"/>
              </p:ext>
            </p:extLst>
          </p:nvPr>
        </p:nvGraphicFramePr>
        <p:xfrm>
          <a:off x="1187720" y="4998356"/>
          <a:ext cx="6444002" cy="7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8554">
                  <a:extLst>
                    <a:ext uri="{9D8B030D-6E8A-4147-A177-3AD203B41FA5}">
                      <a16:colId xmlns:a16="http://schemas.microsoft.com/office/drawing/2014/main" val="2020693550"/>
                    </a:ext>
                  </a:extLst>
                </a:gridCol>
                <a:gridCol w="1288554">
                  <a:extLst>
                    <a:ext uri="{9D8B030D-6E8A-4147-A177-3AD203B41FA5}">
                      <a16:colId xmlns:a16="http://schemas.microsoft.com/office/drawing/2014/main" val="1808079754"/>
                    </a:ext>
                  </a:extLst>
                </a:gridCol>
                <a:gridCol w="1273172">
                  <a:extLst>
                    <a:ext uri="{9D8B030D-6E8A-4147-A177-3AD203B41FA5}">
                      <a16:colId xmlns:a16="http://schemas.microsoft.com/office/drawing/2014/main" val="4281535859"/>
                    </a:ext>
                  </a:extLst>
                </a:gridCol>
                <a:gridCol w="1304552">
                  <a:extLst>
                    <a:ext uri="{9D8B030D-6E8A-4147-A177-3AD203B41FA5}">
                      <a16:colId xmlns:a16="http://schemas.microsoft.com/office/drawing/2014/main" val="1538298143"/>
                    </a:ext>
                  </a:extLst>
                </a:gridCol>
                <a:gridCol w="1289170">
                  <a:extLst>
                    <a:ext uri="{9D8B030D-6E8A-4147-A177-3AD203B41FA5}">
                      <a16:colId xmlns:a16="http://schemas.microsoft.com/office/drawing/2014/main" val="623104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FN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97458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 </a:t>
                      </a:r>
                      <a:r>
                        <a:rPr lang="en-GB" sz="1200" dirty="0" err="1">
                          <a:effectLst/>
                          <a:sym typeface="Symbol" pitchFamily="2" charset="2"/>
                        </a:rPr>
                        <a:t>sd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0,869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0,161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0,320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0,153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0,131 </a:t>
                      </a:r>
                      <a:r>
                        <a:rPr lang="en-GB" sz="120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>
                          <a:effectLst/>
                        </a:rPr>
                        <a:t> </a:t>
                      </a:r>
                      <a:r>
                        <a:rPr lang="es-ES" sz="1200">
                          <a:effectLst/>
                        </a:rPr>
                        <a:t>0,161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0,662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0,135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22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5.2. MODELO FINAL MACHINE LEARNING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2EC3D8F3-CF49-0D4C-9A42-B4B9EE623F69}"/>
              </a:ext>
            </a:extLst>
          </p:cNvPr>
          <p:cNvSpPr txBox="1">
            <a:spLocks/>
          </p:cNvSpPr>
          <p:nvPr/>
        </p:nvSpPr>
        <p:spPr>
          <a:xfrm>
            <a:off x="550741" y="1378377"/>
            <a:ext cx="7923748" cy="256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u="sng" dirty="0"/>
              <a:t>Gradient Boosting + PCA</a:t>
            </a:r>
          </a:p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dirty="0"/>
              <a:t>SVM + PCA</a:t>
            </a:r>
          </a:p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dirty="0"/>
              <a:t>SVM + Variables no </a:t>
            </a:r>
            <a:r>
              <a:rPr lang="es-ES_tradnl" dirty="0"/>
              <a:t>correlacionadas</a:t>
            </a:r>
            <a:endParaRPr lang="es-ES_tradnl" u="sng" dirty="0"/>
          </a:p>
        </p:txBody>
      </p:sp>
      <p:pic>
        <p:nvPicPr>
          <p:cNvPr id="15" name="Imagen 53">
            <a:extLst>
              <a:ext uri="{FF2B5EF4-FFF2-40B4-BE49-F238E27FC236}">
                <a16:creationId xmlns:a16="http://schemas.microsoft.com/office/drawing/2014/main" id="{03A733E7-5066-0946-9241-852B236C08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8" t="27120" r="63781" b="2221"/>
          <a:stretch/>
        </p:blipFill>
        <p:spPr bwMode="auto">
          <a:xfrm>
            <a:off x="1181100" y="3997368"/>
            <a:ext cx="2148420" cy="2295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92C49A-88EF-614D-8895-E2C6EB306702}"/>
              </a:ext>
            </a:extLst>
          </p:cNvPr>
          <p:cNvGrpSpPr/>
          <p:nvPr/>
        </p:nvGrpSpPr>
        <p:grpSpPr>
          <a:xfrm>
            <a:off x="4798480" y="1940389"/>
            <a:ext cx="3778847" cy="700893"/>
            <a:chOff x="4257432" y="1934437"/>
            <a:chExt cx="3778847" cy="700893"/>
          </a:xfrm>
        </p:grpSpPr>
        <p:sp>
          <p:nvSpPr>
            <p:cNvPr id="16" name="Content Placeholder 17">
              <a:extLst>
                <a:ext uri="{FF2B5EF4-FFF2-40B4-BE49-F238E27FC236}">
                  <a16:creationId xmlns:a16="http://schemas.microsoft.com/office/drawing/2014/main" id="{6983724C-69D6-3341-825A-E3CB81D15B70}"/>
                </a:ext>
              </a:extLst>
            </p:cNvPr>
            <p:cNvSpPr txBox="1">
              <a:spLocks/>
            </p:cNvSpPr>
            <p:nvPr/>
          </p:nvSpPr>
          <p:spPr>
            <a:xfrm>
              <a:off x="4257432" y="1934437"/>
              <a:ext cx="3778847" cy="7008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457200" marR="0" indent="-45720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 panose="020B0604020202020204" pitchFamily="34" charset="0"/>
                <a:buChar char="•"/>
                <a:tabLst/>
                <a:defRPr lang="es-ES_tradnl" sz="20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742932" marR="0" indent="-28574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 panose="020B0604020202020204" pitchFamily="34" charset="0"/>
                <a:buChar char="•"/>
                <a:tabLst/>
                <a:defRPr lang="es-ES_tradnl" sz="18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2971" marR="0" indent="-22859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/>
                <a:buChar char="•"/>
                <a:tabLst/>
                <a:defRPr lang="es-ES_tradnl" sz="16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160" marR="0" indent="-22859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/>
                <a:buChar char="–"/>
                <a:tabLst/>
                <a:defRPr lang="es-ES_tradnl" sz="14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349" marR="0" indent="-22859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ppleSymbols" panose="02000000000000000000" pitchFamily="2" charset="-79"/>
                <a:buChar char="⎻"/>
                <a:tabLst/>
                <a:defRPr lang="en-US" sz="12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i="1" dirty="0"/>
                <a:t>Accuracy</a:t>
              </a:r>
              <a:r>
                <a:rPr lang="en-GB" dirty="0"/>
                <a:t> </a:t>
              </a:r>
              <a:r>
                <a:rPr lang="en-GB" dirty="0" err="1"/>
                <a:t>máximo</a:t>
              </a:r>
              <a:r>
                <a:rPr lang="en-GB" dirty="0"/>
                <a:t>		 0.67	</a:t>
              </a:r>
            </a:p>
            <a:p>
              <a:pPr marL="677863" lvl="1" indent="-220663" algn="just"/>
              <a:r>
                <a:rPr lang="en-GB" dirty="0"/>
                <a:t>Gradient Boosting + PCA</a:t>
              </a:r>
            </a:p>
            <a:p>
              <a:pPr lvl="1" algn="just"/>
              <a:endParaRPr lang="en-GB" dirty="0"/>
            </a:p>
          </p:txBody>
        </p:sp>
        <p:cxnSp>
          <p:nvCxnSpPr>
            <p:cNvPr id="17" name="Conector recto de flecha 15">
              <a:extLst>
                <a:ext uri="{FF2B5EF4-FFF2-40B4-BE49-F238E27FC236}">
                  <a16:creationId xmlns:a16="http://schemas.microsoft.com/office/drawing/2014/main" id="{D792C443-27B3-B345-8B01-BB7D6696B835}"/>
                </a:ext>
              </a:extLst>
            </p:cNvPr>
            <p:cNvCxnSpPr>
              <a:cxnSpLocks/>
            </p:cNvCxnSpPr>
            <p:nvPr/>
          </p:nvCxnSpPr>
          <p:spPr>
            <a:xfrm>
              <a:off x="6146855" y="2080545"/>
              <a:ext cx="4345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EE3BBA-7C25-364C-8DCA-2C2F0D622A38}"/>
              </a:ext>
            </a:extLst>
          </p:cNvPr>
          <p:cNvSpPr/>
          <p:nvPr/>
        </p:nvSpPr>
        <p:spPr>
          <a:xfrm>
            <a:off x="4620260" y="1752600"/>
            <a:ext cx="3373160" cy="888682"/>
          </a:xfrm>
          <a:prstGeom prst="roundRect">
            <a:avLst/>
          </a:prstGeom>
          <a:noFill/>
          <a:ln w="57150"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18" name="Imagen 53">
            <a:extLst>
              <a:ext uri="{FF2B5EF4-FFF2-40B4-BE49-F238E27FC236}">
                <a16:creationId xmlns:a16="http://schemas.microsoft.com/office/drawing/2014/main" id="{43131F5C-1243-4E30-969A-E0856B91212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6" t="27504" r="32673" b="1837"/>
          <a:stretch/>
        </p:blipFill>
        <p:spPr bwMode="auto">
          <a:xfrm>
            <a:off x="3697210" y="3987832"/>
            <a:ext cx="2202539" cy="2353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n 53">
            <a:extLst>
              <a:ext uri="{FF2B5EF4-FFF2-40B4-BE49-F238E27FC236}">
                <a16:creationId xmlns:a16="http://schemas.microsoft.com/office/drawing/2014/main" id="{2092CDF5-753F-49F9-BFFD-D2A489E1D6C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5" t="27354" r="1564" b="1987"/>
          <a:stretch/>
        </p:blipFill>
        <p:spPr bwMode="auto">
          <a:xfrm>
            <a:off x="6209183" y="3966888"/>
            <a:ext cx="2202539" cy="2353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949E8F3-1EBA-46AB-853E-373729BC3DD6}"/>
              </a:ext>
            </a:extLst>
          </p:cNvPr>
          <p:cNvSpPr txBox="1"/>
          <p:nvPr/>
        </p:nvSpPr>
        <p:spPr>
          <a:xfrm>
            <a:off x="4385114" y="3309199"/>
            <a:ext cx="826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Target</a:t>
            </a:r>
            <a:endParaRPr lang="es-ES" u="sng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0BE4230-D5B0-4C13-82D8-E92C36A3FFCA}"/>
              </a:ext>
            </a:extLst>
          </p:cNvPr>
          <p:cNvSpPr txBox="1"/>
          <p:nvPr/>
        </p:nvSpPr>
        <p:spPr>
          <a:xfrm rot="16200000">
            <a:off x="-171311" y="4806973"/>
            <a:ext cx="12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Prediction</a:t>
            </a:r>
            <a:endParaRPr lang="es-ES" u="sng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E7DCB8-364B-4D08-ACD8-E3CAA82C987E}"/>
              </a:ext>
            </a:extLst>
          </p:cNvPr>
          <p:cNvSpPr txBox="1"/>
          <p:nvPr/>
        </p:nvSpPr>
        <p:spPr>
          <a:xfrm rot="16200000">
            <a:off x="611833" y="4352406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544A014-FE18-4ACC-A0AC-9CC389F2E395}"/>
              </a:ext>
            </a:extLst>
          </p:cNvPr>
          <p:cNvSpPr txBox="1"/>
          <p:nvPr/>
        </p:nvSpPr>
        <p:spPr>
          <a:xfrm rot="16200000">
            <a:off x="449107" y="5310346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07F4353-0DA0-494B-B4C4-9979FE4788C2}"/>
              </a:ext>
            </a:extLst>
          </p:cNvPr>
          <p:cNvSpPr txBox="1"/>
          <p:nvPr/>
        </p:nvSpPr>
        <p:spPr>
          <a:xfrm>
            <a:off x="1341156" y="3682010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A6573B-910A-4900-8F02-F89BDD48CC7B}"/>
              </a:ext>
            </a:extLst>
          </p:cNvPr>
          <p:cNvSpPr txBox="1"/>
          <p:nvPr/>
        </p:nvSpPr>
        <p:spPr>
          <a:xfrm>
            <a:off x="2255310" y="3682010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80A40A1-E045-4054-A63F-C7B0F1821922}"/>
              </a:ext>
            </a:extLst>
          </p:cNvPr>
          <p:cNvSpPr txBox="1"/>
          <p:nvPr/>
        </p:nvSpPr>
        <p:spPr>
          <a:xfrm>
            <a:off x="3884326" y="3676833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AEE276-B248-4663-BBC5-AF83DCC88B8E}"/>
              </a:ext>
            </a:extLst>
          </p:cNvPr>
          <p:cNvSpPr txBox="1"/>
          <p:nvPr/>
        </p:nvSpPr>
        <p:spPr>
          <a:xfrm>
            <a:off x="4798480" y="3676833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168C898-22B9-4E46-808C-47CBA324AB1F}"/>
              </a:ext>
            </a:extLst>
          </p:cNvPr>
          <p:cNvSpPr txBox="1"/>
          <p:nvPr/>
        </p:nvSpPr>
        <p:spPr>
          <a:xfrm>
            <a:off x="6373294" y="3676833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5A65B56-FE89-4D79-AA92-D44508757634}"/>
              </a:ext>
            </a:extLst>
          </p:cNvPr>
          <p:cNvSpPr txBox="1"/>
          <p:nvPr/>
        </p:nvSpPr>
        <p:spPr>
          <a:xfrm>
            <a:off x="7287448" y="3676833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9B59C1-0021-4D31-90D6-7748E8FD60C0}"/>
              </a:ext>
            </a:extLst>
          </p:cNvPr>
          <p:cNvSpPr txBox="1"/>
          <p:nvPr/>
        </p:nvSpPr>
        <p:spPr>
          <a:xfrm>
            <a:off x="1227978" y="4206887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33.3%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3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58B2B6F-15DE-4F3C-A1B1-48566C26DCAB}"/>
              </a:ext>
            </a:extLst>
          </p:cNvPr>
          <p:cNvSpPr txBox="1"/>
          <p:nvPr/>
        </p:nvSpPr>
        <p:spPr>
          <a:xfrm>
            <a:off x="2264927" y="5187235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33.3%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3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023B285-7ECD-4980-925D-C3CE72787711}"/>
              </a:ext>
            </a:extLst>
          </p:cNvPr>
          <p:cNvSpPr txBox="1"/>
          <p:nvPr/>
        </p:nvSpPr>
        <p:spPr>
          <a:xfrm>
            <a:off x="2255228" y="4206887"/>
            <a:ext cx="1004390" cy="523220"/>
          </a:xfrm>
          <a:prstGeom prst="rect">
            <a:avLst/>
          </a:prstGeom>
          <a:solidFill>
            <a:srgbClr val="EFF3FF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11.1%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0C0ADD1-30D9-454F-87A4-551DC1D076F8}"/>
              </a:ext>
            </a:extLst>
          </p:cNvPr>
          <p:cNvSpPr txBox="1"/>
          <p:nvPr/>
        </p:nvSpPr>
        <p:spPr>
          <a:xfrm>
            <a:off x="1212656" y="5187235"/>
            <a:ext cx="1004390" cy="523220"/>
          </a:xfrm>
          <a:prstGeom prst="rect">
            <a:avLst/>
          </a:prstGeom>
          <a:solidFill>
            <a:srgbClr val="95C6E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22.2%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2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42264AC-B6E8-47B8-8E14-9EEE8AA1BF5D}"/>
              </a:ext>
            </a:extLst>
          </p:cNvPr>
          <p:cNvSpPr txBox="1"/>
          <p:nvPr/>
        </p:nvSpPr>
        <p:spPr>
          <a:xfrm>
            <a:off x="6306062" y="4182215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C08F635-7812-4DD1-842B-74F55E11281D}"/>
              </a:ext>
            </a:extLst>
          </p:cNvPr>
          <p:cNvSpPr txBox="1"/>
          <p:nvPr/>
        </p:nvSpPr>
        <p:spPr>
          <a:xfrm>
            <a:off x="4846919" y="4215723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6D940E3-8D9A-426F-860F-AC56D7C09AD0}"/>
              </a:ext>
            </a:extLst>
          </p:cNvPr>
          <p:cNvSpPr txBox="1"/>
          <p:nvPr/>
        </p:nvSpPr>
        <p:spPr>
          <a:xfrm>
            <a:off x="3778850" y="5164817"/>
            <a:ext cx="1004390" cy="523220"/>
          </a:xfrm>
          <a:prstGeom prst="rect">
            <a:avLst/>
          </a:prstGeom>
          <a:solidFill>
            <a:srgbClr val="C2DAEF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11.1%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D8FB01-BC7F-4D3C-A007-1AFDBC68A62D}"/>
              </a:ext>
            </a:extLst>
          </p:cNvPr>
          <p:cNvSpPr txBox="1"/>
          <p:nvPr/>
        </p:nvSpPr>
        <p:spPr>
          <a:xfrm>
            <a:off x="3781164" y="4223039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DA46F8A-FEFB-4F91-82DA-3B6E6FE91058}"/>
              </a:ext>
            </a:extLst>
          </p:cNvPr>
          <p:cNvSpPr txBox="1"/>
          <p:nvPr/>
        </p:nvSpPr>
        <p:spPr>
          <a:xfrm>
            <a:off x="7340932" y="4182215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CFFC1F6-E84F-4880-940B-E46B03406A0B}"/>
              </a:ext>
            </a:extLst>
          </p:cNvPr>
          <p:cNvSpPr txBox="1"/>
          <p:nvPr/>
        </p:nvSpPr>
        <p:spPr>
          <a:xfrm>
            <a:off x="6308602" y="5143592"/>
            <a:ext cx="1004390" cy="523220"/>
          </a:xfrm>
          <a:prstGeom prst="rect">
            <a:avLst/>
          </a:prstGeom>
          <a:solidFill>
            <a:srgbClr val="C2DAEF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11.1%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4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2988860"/>
            <a:ext cx="8302316" cy="3618061"/>
          </a:xfrm>
        </p:spPr>
        <p:txBody>
          <a:bodyPr>
            <a:normAutofit lnSpcReduction="10000"/>
          </a:bodyPr>
          <a:lstStyle/>
          <a:p>
            <a:pPr algn="just"/>
            <a:r>
              <a:rPr lang="es-ES_tradnl" dirty="0"/>
              <a:t>Objetivos principales cumplidos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Introducción de la segmentación del edema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2" algn="just"/>
            <a:r>
              <a:rPr lang="es-ES_tradnl" dirty="0"/>
              <a:t>1 y 3 años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IMC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Edad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Consumo de alcohol/tabaco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Características extraídas del tumor y el edema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59094B-130C-AE4F-A20C-209E9FF3398D}"/>
              </a:ext>
            </a:extLst>
          </p:cNvPr>
          <p:cNvGrpSpPr/>
          <p:nvPr/>
        </p:nvGrpSpPr>
        <p:grpSpPr>
          <a:xfrm>
            <a:off x="674695" y="1158295"/>
            <a:ext cx="7460672" cy="1652755"/>
            <a:chOff x="781396" y="1472830"/>
            <a:chExt cx="7460672" cy="16527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67C1298-C5E0-CD48-B8B0-F366C4F36423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noFill/>
            <a:ln w="57150">
              <a:solidFill>
                <a:srgbClr val="00A3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 algn="just"/>
              <a:r>
                <a:rPr lang="es-ES_tradnl" dirty="0">
                  <a:solidFill>
                    <a:schemeClr val="tx1"/>
                  </a:solidFill>
                </a:rPr>
                <a:t>Desarrollar un sistema basado en </a:t>
              </a:r>
              <a:r>
                <a:rPr lang="es-ES_tradnl" b="1" dirty="0">
                  <a:solidFill>
                    <a:schemeClr val="tx1"/>
                  </a:solidFill>
                </a:rPr>
                <a:t>inteligencia artificial </a:t>
              </a:r>
              <a:r>
                <a:rPr lang="es-ES_tradnl" dirty="0">
                  <a:solidFill>
                    <a:schemeClr val="tx1"/>
                  </a:solidFill>
                </a:rPr>
                <a:t>que sea capaz de detectar un </a:t>
              </a:r>
              <a:r>
                <a:rPr lang="es-ES_tradnl" b="1" dirty="0">
                  <a:solidFill>
                    <a:schemeClr val="tx1"/>
                  </a:solidFill>
                </a:rPr>
                <a:t>GBM</a:t>
              </a:r>
              <a:r>
                <a:rPr lang="es-ES_tradnl" dirty="0">
                  <a:solidFill>
                    <a:schemeClr val="tx1"/>
                  </a:solidFill>
                </a:rPr>
                <a:t> partiendo de imágenes médicas adquiridas mediante </a:t>
              </a:r>
              <a:r>
                <a:rPr lang="es-ES_tradnl" b="1" dirty="0">
                  <a:solidFill>
                    <a:schemeClr val="tx1"/>
                  </a:solidFill>
                </a:rPr>
                <a:t>resonancia magnética</a:t>
              </a:r>
              <a:r>
                <a:rPr lang="es-ES_tradnl" dirty="0">
                  <a:solidFill>
                    <a:schemeClr val="tx1"/>
                  </a:solidFill>
                </a:rPr>
                <a:t>, combinando las </a:t>
              </a:r>
              <a:r>
                <a:rPr lang="es-ES_tradnl" b="1" dirty="0">
                  <a:solidFill>
                    <a:schemeClr val="tx1"/>
                  </a:solidFill>
                </a:rPr>
                <a:t>características del tumor </a:t>
              </a:r>
              <a:r>
                <a:rPr lang="es-ES_tradnl" dirty="0">
                  <a:solidFill>
                    <a:schemeClr val="tx1"/>
                  </a:solidFill>
                </a:rPr>
                <a:t>y </a:t>
              </a:r>
              <a:r>
                <a:rPr lang="es-ES_tradnl" b="1" dirty="0">
                  <a:solidFill>
                    <a:schemeClr val="tx1"/>
                  </a:solidFill>
                </a:rPr>
                <a:t>hábitos de vida </a:t>
              </a:r>
              <a:r>
                <a:rPr lang="es-ES_tradnl" dirty="0">
                  <a:solidFill>
                    <a:schemeClr val="tx1"/>
                  </a:solidFill>
                </a:rPr>
                <a:t>sobre los pacientes</a:t>
              </a:r>
            </a:p>
          </p:txBody>
        </p:sp>
        <p:pic>
          <p:nvPicPr>
            <p:cNvPr id="10" name="Graphic 9" descr="Bullseye outline">
              <a:extLst>
                <a:ext uri="{FF2B5EF4-FFF2-40B4-BE49-F238E27FC236}">
                  <a16:creationId xmlns:a16="http://schemas.microsoft.com/office/drawing/2014/main" id="{58A71E73-1F5B-464B-ABB7-CB2FCD70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412E0A2-45CF-0944-9378-93653DAD73A4}"/>
              </a:ext>
            </a:extLst>
          </p:cNvPr>
          <p:cNvSpPr/>
          <p:nvPr/>
        </p:nvSpPr>
        <p:spPr>
          <a:xfrm>
            <a:off x="7683690" y="2301241"/>
            <a:ext cx="799263" cy="7422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FC2D5F67-74A2-6749-A875-3F13445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21" y="210505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3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09C5B401-E902-4E43-986D-630BC4C14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29658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53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918433"/>
            <a:ext cx="8302316" cy="5688488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Empleo de las 3 vistas disponibles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/>
              <a:t>Rendimiento del modelo de ML</a:t>
            </a:r>
          </a:p>
          <a:p>
            <a:pPr lvl="1" algn="just"/>
            <a:r>
              <a:rPr lang="es-ES_tradnl" dirty="0"/>
              <a:t>Cerca del objetivo de </a:t>
            </a:r>
            <a:r>
              <a:rPr lang="es-ES_tradnl" i="1" dirty="0"/>
              <a:t>Accuracy</a:t>
            </a:r>
            <a:r>
              <a:rPr lang="es-ES_tradnl" dirty="0"/>
              <a:t> de 0.7 </a:t>
            </a:r>
          </a:p>
          <a:p>
            <a:pPr algn="just"/>
            <a:r>
              <a:rPr lang="es-ES_tradnl" dirty="0"/>
              <a:t>Análisis estático del código ejecutado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1866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81311C0-6CAC-1C46-B59E-B7104684F4B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101"/>
          <a:stretch/>
        </p:blipFill>
        <p:spPr bwMode="auto">
          <a:xfrm>
            <a:off x="630921" y="3899156"/>
            <a:ext cx="7856911" cy="1341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EA036-C7BB-7041-AB30-EBBD8102E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36951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02792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0543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6841AB4-A451-D64B-BC7C-FA098E81221A}"/>
              </a:ext>
            </a:extLst>
          </p:cNvPr>
          <p:cNvSpPr txBox="1">
            <a:spLocks/>
          </p:cNvSpPr>
          <p:nvPr/>
        </p:nvSpPr>
        <p:spPr>
          <a:xfrm>
            <a:off x="416958" y="918433"/>
            <a:ext cx="8302316" cy="568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dirty="0"/>
              <a:t>Mayor cantidad de pacientes en la base de datos</a:t>
            </a:r>
          </a:p>
          <a:p>
            <a:pPr algn="just"/>
            <a:r>
              <a:rPr lang="es-ES_tradnl" dirty="0"/>
              <a:t>Obtener un registro entre imágenes del tumor y el edema</a:t>
            </a:r>
          </a:p>
          <a:p>
            <a:pPr algn="just"/>
            <a:r>
              <a:rPr lang="es-ES_tradnl" dirty="0"/>
              <a:t>Mejora de los algoritmos</a:t>
            </a:r>
          </a:p>
          <a:p>
            <a:pPr lvl="1" algn="just"/>
            <a:r>
              <a:rPr lang="es-ES_tradnl" dirty="0"/>
              <a:t>Extracción del cráneo</a:t>
            </a:r>
          </a:p>
          <a:p>
            <a:pPr lvl="1" algn="just"/>
            <a:r>
              <a:rPr lang="es-ES_tradnl" dirty="0"/>
              <a:t>Segmentación del tumor/edema</a:t>
            </a:r>
          </a:p>
          <a:p>
            <a:pPr lvl="1" algn="just"/>
            <a:r>
              <a:rPr lang="es-ES_tradnl" dirty="0"/>
              <a:t>Corrección del código</a:t>
            </a:r>
          </a:p>
          <a:p>
            <a:pPr algn="just"/>
            <a:r>
              <a:rPr lang="es-ES_tradnl" dirty="0"/>
              <a:t>Evaluación de la segmentación del tumor/edema</a:t>
            </a:r>
          </a:p>
          <a:p>
            <a:pPr algn="just"/>
            <a:r>
              <a:rPr lang="es-ES_tradnl" dirty="0"/>
              <a:t>Crear un sistema con las funcionalidades desarrolladas</a:t>
            </a:r>
          </a:p>
          <a:p>
            <a:pPr lvl="1" algn="just"/>
            <a:r>
              <a:rPr lang="es-ES_tradnl" dirty="0"/>
              <a:t>Introducción de una interfaz gráfica</a:t>
            </a:r>
          </a:p>
          <a:p>
            <a:pPr lvl="1" algn="just"/>
            <a:r>
              <a:rPr lang="es-ES_tradnl" dirty="0"/>
              <a:t>Computación en la nube</a:t>
            </a:r>
          </a:p>
          <a:p>
            <a:pPr algn="just"/>
            <a:r>
              <a:rPr lang="es-ES_tradnl" dirty="0"/>
              <a:t>Implementar Deep Learning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3428999"/>
            <a:ext cx="7820038" cy="2783021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1.2. OBJETIVOS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295DD-8565-A442-9EBE-96F5CC9EEEC0}"/>
              </a:ext>
            </a:extLst>
          </p:cNvPr>
          <p:cNvGrpSpPr/>
          <p:nvPr/>
        </p:nvGrpSpPr>
        <p:grpSpPr>
          <a:xfrm>
            <a:off x="781396" y="1472830"/>
            <a:ext cx="7460672" cy="1652755"/>
            <a:chOff x="781396" y="1472830"/>
            <a:chExt cx="7460672" cy="16527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376FD30-A1D3-0344-9057-23E2F6D592ED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 algn="just"/>
              <a:r>
                <a:rPr lang="es-ES_tradnl" dirty="0"/>
                <a:t>Desarrollar un sistema basado en </a:t>
              </a:r>
              <a:r>
                <a:rPr lang="es-ES_tradnl" b="1" dirty="0"/>
                <a:t>inteligencia artificial</a:t>
              </a:r>
              <a:r>
                <a:rPr lang="es-ES_tradnl" dirty="0"/>
                <a:t> que sea capaz de detectar un </a:t>
              </a:r>
              <a:r>
                <a:rPr lang="es-ES_tradnl" b="1" dirty="0"/>
                <a:t>Glioblastoma Multiforme</a:t>
              </a:r>
              <a:r>
                <a:rPr lang="es-ES_tradnl" dirty="0"/>
                <a:t> (</a:t>
              </a:r>
              <a:r>
                <a:rPr lang="es-ES_tradnl" b="1" dirty="0"/>
                <a:t>GBM</a:t>
              </a:r>
              <a:r>
                <a:rPr lang="es-ES_tradnl" dirty="0"/>
                <a:t>) partiendo de imágenes médicas adquiridas mediante </a:t>
              </a:r>
              <a:r>
                <a:rPr lang="es-ES_tradnl" b="1" dirty="0"/>
                <a:t>resonancia magnética</a:t>
              </a:r>
              <a:r>
                <a:rPr lang="es-ES_tradnl" dirty="0"/>
                <a:t>, combinando las </a:t>
              </a:r>
              <a:r>
                <a:rPr lang="es-ES_tradnl" b="1" dirty="0"/>
                <a:t>características del tumor</a:t>
              </a:r>
              <a:r>
                <a:rPr lang="es-ES_tradnl" dirty="0"/>
                <a:t> y </a:t>
              </a:r>
              <a:r>
                <a:rPr lang="es-ES_tradnl" b="1" dirty="0"/>
                <a:t>hábitos de vida</a:t>
              </a:r>
              <a:r>
                <a:rPr lang="es-ES_tradnl" dirty="0"/>
                <a:t> sobre los pacientes</a:t>
              </a:r>
            </a:p>
          </p:txBody>
        </p:sp>
        <p:pic>
          <p:nvPicPr>
            <p:cNvPr id="12" name="Graphic 11" descr="Bullseye outline">
              <a:extLst>
                <a:ext uri="{FF2B5EF4-FFF2-40B4-BE49-F238E27FC236}">
                  <a16:creationId xmlns:a16="http://schemas.microsoft.com/office/drawing/2014/main" id="{BCB2EC61-0989-E14F-B9F8-5CFD0964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7BDAA9-48B1-514F-8F79-7C277CB9E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8766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3AD80D7-BB62-124C-986A-58A8B4096E77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CAAEE439-991E-6343-AE59-742065B4EDEE}"/>
              </a:ext>
            </a:extLst>
          </p:cNvPr>
          <p:cNvGrpSpPr/>
          <p:nvPr/>
        </p:nvGrpSpPr>
        <p:grpSpPr>
          <a:xfrm>
            <a:off x="797799" y="1857202"/>
            <a:ext cx="7553568" cy="3729787"/>
            <a:chOff x="797799" y="1857202"/>
            <a:chExt cx="7553568" cy="3729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A1C56B-332D-CE49-831E-8133C01BF96F}"/>
                </a:ext>
              </a:extLst>
            </p:cNvPr>
            <p:cNvGrpSpPr/>
            <p:nvPr/>
          </p:nvGrpSpPr>
          <p:grpSpPr>
            <a:xfrm>
              <a:off x="810451" y="2075423"/>
              <a:ext cx="7509128" cy="3288599"/>
              <a:chOff x="810451" y="1957439"/>
              <a:chExt cx="7509128" cy="328859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B277836-D5CC-0549-BB66-FFDF9179075C}"/>
                  </a:ext>
                </a:extLst>
              </p:cNvPr>
              <p:cNvGrpSpPr/>
              <p:nvPr/>
            </p:nvGrpSpPr>
            <p:grpSpPr>
              <a:xfrm>
                <a:off x="821727" y="1957439"/>
                <a:ext cx="7497852" cy="1609347"/>
                <a:chOff x="422032" y="1397000"/>
                <a:chExt cx="7497852" cy="1609347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563B1DB-BA25-4D4B-AC59-DC29B29880B1}"/>
                    </a:ext>
                  </a:extLst>
                </p:cNvPr>
                <p:cNvGrpSpPr/>
                <p:nvPr/>
              </p:nvGrpSpPr>
              <p:grpSpPr>
                <a:xfrm>
                  <a:off x="422032" y="1397000"/>
                  <a:ext cx="7497852" cy="1609347"/>
                  <a:chOff x="422032" y="1397000"/>
                  <a:chExt cx="7497852" cy="1609347"/>
                </a:xfrm>
              </p:grpSpPr>
              <p:graphicFrame>
                <p:nvGraphicFramePr>
                  <p:cNvPr id="12" name="Diagram 11">
                    <a:extLst>
                      <a:ext uri="{FF2B5EF4-FFF2-40B4-BE49-F238E27FC236}">
                        <a16:creationId xmlns:a16="http://schemas.microsoft.com/office/drawing/2014/main" id="{9FE9C145-C36D-E34B-BEE5-E7B1CF7ADA8F}"/>
                      </a:ext>
                    </a:extLst>
                  </p:cNvPr>
                  <p:cNvGraphicFramePr/>
                  <p:nvPr/>
                </p:nvGraphicFramePr>
                <p:xfrm>
                  <a:off x="422032" y="1397000"/>
                  <a:ext cx="7497852" cy="160934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76192C5-5FB2-024D-AAD6-DACBCA82BC93}"/>
                      </a:ext>
                    </a:extLst>
                  </p:cNvPr>
                  <p:cNvSpPr txBox="1"/>
                  <p:nvPr/>
                </p:nvSpPr>
                <p:spPr>
                  <a:xfrm>
                    <a:off x="4289235" y="1677077"/>
                    <a:ext cx="158723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en-ES" sz="1600" dirty="0"/>
                      <a:t>Análisis del problema y planteamiento de su resolución</a:t>
                    </a:r>
                    <a:endParaRPr lang="en-GB" sz="160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1EEAFDB-38F2-AD45-8BEC-90D0F2F7A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5684" y="1677077"/>
                    <a:ext cx="1524753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en-ES" sz="1600" dirty="0"/>
                      <a:t>Aprendizaje del lenguaje de programación Python</a:t>
                    </a:r>
                    <a:endParaRPr lang="en-GB" sz="16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A2460E-5794-4C42-92BF-712389B50D75}"/>
                    </a:ext>
                  </a:extLst>
                </p:cNvPr>
                <p:cNvSpPr txBox="1"/>
                <p:nvPr/>
              </p:nvSpPr>
              <p:spPr>
                <a:xfrm>
                  <a:off x="2466540" y="1677077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en-ES" sz="1600" dirty="0"/>
                    <a:t>Obtención de un dataset con imágenes médicas</a:t>
                  </a:r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C7A1B9-8048-AA45-AFB3-54E5A15B0045}"/>
                    </a:ext>
                  </a:extLst>
                </p:cNvPr>
                <p:cNvSpPr txBox="1"/>
                <p:nvPr/>
              </p:nvSpPr>
              <p:spPr>
                <a:xfrm>
                  <a:off x="577375" y="1677077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ES" sz="1600" dirty="0"/>
                    <a:t>Elaboración de un estado del arte sobre el </a:t>
                  </a:r>
                  <a:r>
                    <a:rPr lang="en-GB" sz="1600" dirty="0"/>
                    <a:t>Glioblastoma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1B0A7D-0179-4A47-A810-9DE43544E4BD}"/>
                  </a:ext>
                </a:extLst>
              </p:cNvPr>
              <p:cNvGrpSpPr/>
              <p:nvPr/>
            </p:nvGrpSpPr>
            <p:grpSpPr>
              <a:xfrm>
                <a:off x="810451" y="3636691"/>
                <a:ext cx="7497852" cy="1609347"/>
                <a:chOff x="422032" y="1397000"/>
                <a:chExt cx="7497852" cy="160934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EBFBD70-C96A-7B42-9142-C47569540BE7}"/>
                    </a:ext>
                  </a:extLst>
                </p:cNvPr>
                <p:cNvGrpSpPr/>
                <p:nvPr/>
              </p:nvGrpSpPr>
              <p:grpSpPr>
                <a:xfrm>
                  <a:off x="422032" y="1397000"/>
                  <a:ext cx="7497852" cy="1609347"/>
                  <a:chOff x="422032" y="1397000"/>
                  <a:chExt cx="7497852" cy="1609347"/>
                </a:xfrm>
              </p:grpSpPr>
              <p:graphicFrame>
                <p:nvGraphicFramePr>
                  <p:cNvPr id="23" name="Diagram 22">
                    <a:extLst>
                      <a:ext uri="{FF2B5EF4-FFF2-40B4-BE49-F238E27FC236}">
                        <a16:creationId xmlns:a16="http://schemas.microsoft.com/office/drawing/2014/main" id="{9F690533-1BB5-3C44-A0E7-05520751DB8D}"/>
                      </a:ext>
                    </a:extLst>
                  </p:cNvPr>
                  <p:cNvGraphicFramePr/>
                  <p:nvPr/>
                </p:nvGraphicFramePr>
                <p:xfrm>
                  <a:off x="422032" y="1397000"/>
                  <a:ext cx="7497852" cy="160934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7" r:lo="rId8" r:qs="rId9" r:cs="rId10"/>
                  </a:graphicData>
                </a:graphic>
              </p:graphicFrame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88075E2-3A2A-554A-9CBA-F66A40C964E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9235" y="1618085"/>
                    <a:ext cx="1598506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en-GB" sz="1600" dirty="0"/>
                      <a:t>Desarrollo de un </a:t>
                    </a:r>
                    <a:r>
                      <a:rPr lang="en-GB" sz="1600" dirty="0" err="1"/>
                      <a:t>sistema</a:t>
                    </a:r>
                    <a:r>
                      <a:rPr lang="en-GB" sz="1600" dirty="0"/>
                      <a:t> </a:t>
                    </a:r>
                    <a:r>
                      <a:rPr lang="en-GB" sz="1600" dirty="0" err="1"/>
                      <a:t>inteligente</a:t>
                    </a:r>
                    <a:r>
                      <a:rPr lang="en-GB" sz="1600" dirty="0"/>
                      <a:t> para la </a:t>
                    </a:r>
                    <a:r>
                      <a:rPr lang="en-GB" sz="1600" dirty="0" err="1"/>
                      <a:t>predicción</a:t>
                    </a:r>
                    <a:endParaRPr lang="en-GB" sz="1600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C88558-BE21-7D4E-8507-1B1EDAE29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85684" y="1618085"/>
                    <a:ext cx="173420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GB" sz="1600" dirty="0" err="1"/>
                      <a:t>Análisis</a:t>
                    </a:r>
                    <a:r>
                      <a:rPr lang="en-GB" sz="1600" dirty="0"/>
                      <a:t> de las </a:t>
                    </a:r>
                    <a:r>
                      <a:rPr lang="en-GB" sz="1600" dirty="0" err="1"/>
                      <a:t>imágenes</a:t>
                    </a:r>
                    <a:r>
                      <a:rPr lang="en-GB" sz="1600" dirty="0"/>
                      <a:t> </a:t>
                    </a:r>
                    <a:r>
                      <a:rPr lang="en-GB" sz="1600" dirty="0" err="1"/>
                      <a:t>médicas</a:t>
                    </a:r>
                    <a:r>
                      <a:rPr lang="en-GB" sz="1600" dirty="0"/>
                      <a:t> para la </a:t>
                    </a:r>
                    <a:r>
                      <a:rPr lang="en-GB" sz="1600" dirty="0" err="1"/>
                      <a:t>detección</a:t>
                    </a:r>
                    <a:r>
                      <a:rPr lang="en-GB" sz="1600" dirty="0"/>
                      <a:t> del Glioblastoma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581BFC-5A78-6844-8471-F1D97720FAB1}"/>
                    </a:ext>
                  </a:extLst>
                </p:cNvPr>
                <p:cNvSpPr txBox="1"/>
                <p:nvPr/>
              </p:nvSpPr>
              <p:spPr>
                <a:xfrm>
                  <a:off x="2466540" y="1618085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GB" sz="1600" dirty="0" err="1"/>
                    <a:t>Evaluación</a:t>
                  </a:r>
                  <a:r>
                    <a:rPr lang="en-GB" sz="1600" dirty="0"/>
                    <a:t> y </a:t>
                  </a:r>
                  <a:r>
                    <a:rPr lang="en-GB" sz="1600" dirty="0" err="1"/>
                    <a:t>validación</a:t>
                  </a:r>
                  <a:r>
                    <a:rPr lang="en-GB" sz="1600" dirty="0"/>
                    <a:t> del </a:t>
                  </a:r>
                  <a:r>
                    <a:rPr lang="en-GB" sz="1600" dirty="0" err="1"/>
                    <a:t>sistema</a:t>
                  </a:r>
                  <a:r>
                    <a:rPr lang="en-GB" sz="1600" dirty="0"/>
                    <a:t> </a:t>
                  </a:r>
                  <a:r>
                    <a:rPr lang="en-GB" sz="1600" dirty="0" err="1"/>
                    <a:t>inteligente</a:t>
                  </a:r>
                  <a:endParaRPr lang="en-GB" sz="16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A56259-FAE8-A048-B1F4-5E5CA7548214}"/>
                    </a:ext>
                  </a:extLst>
                </p:cNvPr>
                <p:cNvSpPr txBox="1"/>
                <p:nvPr/>
              </p:nvSpPr>
              <p:spPr>
                <a:xfrm>
                  <a:off x="577375" y="1618085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GB" sz="1600" dirty="0"/>
                    <a:t>(</a:t>
                  </a:r>
                  <a:r>
                    <a:rPr lang="en-GB" sz="1600" dirty="0" err="1"/>
                    <a:t>Opcional</a:t>
                  </a:r>
                  <a:r>
                    <a:rPr lang="en-GB" sz="1600" dirty="0"/>
                    <a:t>) Desarrollo de una </a:t>
                  </a:r>
                  <a:r>
                    <a:rPr lang="en-GB" sz="1600" dirty="0" err="1"/>
                    <a:t>interfaz</a:t>
                  </a:r>
                  <a:r>
                    <a:rPr lang="en-GB" sz="1600" dirty="0"/>
                    <a:t> </a:t>
                  </a:r>
                  <a:r>
                    <a:rPr lang="en-GB" sz="1600" dirty="0" err="1"/>
                    <a:t>gráfica</a:t>
                  </a:r>
                  <a:endParaRPr lang="en-GB" sz="1600" dirty="0"/>
                </a:p>
              </p:txBody>
            </p:sp>
          </p:grpSp>
          <p:sp>
            <p:nvSpPr>
              <p:cNvPr id="26" name="Extract 25">
                <a:extLst>
                  <a:ext uri="{FF2B5EF4-FFF2-40B4-BE49-F238E27FC236}">
                    <a16:creationId xmlns:a16="http://schemas.microsoft.com/office/drawing/2014/main" id="{48567797-97AD-F242-9E45-32C3C6621CCD}"/>
                  </a:ext>
                </a:extLst>
              </p:cNvPr>
              <p:cNvSpPr/>
              <p:nvPr/>
            </p:nvSpPr>
            <p:spPr>
              <a:xfrm rot="10800000">
                <a:off x="7965181" y="3499814"/>
                <a:ext cx="236412" cy="273755"/>
              </a:xfrm>
              <a:prstGeom prst="flowChartExtra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871DDA-48A6-3146-818A-B33BA0C6DC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799" y="1857202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DB7A03-A67A-9B46-9B3F-FC47CF2AD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9090" y="1861186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A95D07-28DD-974A-BF0E-6D0E8B47D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0653" y="1858591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1EA2E0-89A0-6C45-9769-91D2DD6162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946" y="1857202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2B61CE7-8E39-0642-8222-7A552ECE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9367" y="5150243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D149B7-E4A2-D74D-9C42-6DE9DA041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1481" y="5150243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60BB99-8799-1C42-A343-E62583A6E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0713" y="5154989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F62A7E-F607-E049-9488-33B307281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827" y="5154989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F84DAB8-0D78-B24A-BB6C-FCE62182F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172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C8FE063-7770-894F-9064-C95FC547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7CD81C6-D42D-0744-8D16-846E022E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Análisis de supervivencia</a:t>
            </a:r>
          </a:p>
          <a:p>
            <a:pPr lvl="1" algn="just"/>
            <a:r>
              <a:rPr lang="es-ES_tradnl" dirty="0"/>
              <a:t>Tiempo hasta evento de interés</a:t>
            </a:r>
          </a:p>
          <a:p>
            <a:pPr lvl="1" algn="just"/>
            <a:r>
              <a:rPr lang="es-ES_tradnl" dirty="0"/>
              <a:t>Regresión de Cox</a:t>
            </a:r>
          </a:p>
          <a:p>
            <a:pPr lvl="2" algn="just"/>
            <a:r>
              <a:rPr lang="es-ES_tradnl" dirty="0"/>
              <a:t>Tasa de riesgo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r>
              <a:rPr lang="es-ES_tradnl" dirty="0"/>
              <a:t>Evaluación</a:t>
            </a:r>
          </a:p>
          <a:p>
            <a:pPr lvl="2" algn="just"/>
            <a:r>
              <a:rPr lang="es-ES_tradnl" dirty="0"/>
              <a:t>C-</a:t>
            </a:r>
            <a:r>
              <a:rPr lang="es-ES_tradnl" dirty="0" err="1"/>
              <a:t>Index</a:t>
            </a:r>
            <a:endParaRPr lang="es-ES_tradnl" dirty="0"/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09.06.21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94C0C-511E-6D43-A55A-4F8DEC6E4ADF}"/>
              </a:ext>
            </a:extLst>
          </p:cNvPr>
          <p:cNvGrpSpPr/>
          <p:nvPr/>
        </p:nvGrpSpPr>
        <p:grpSpPr>
          <a:xfrm>
            <a:off x="3664942" y="2120900"/>
            <a:ext cx="5381461" cy="4339627"/>
            <a:chOff x="3410080" y="2489144"/>
            <a:chExt cx="5381461" cy="4020606"/>
          </a:xfrm>
        </p:grpSpPr>
        <p:pic>
          <p:nvPicPr>
            <p:cNvPr id="20" name="Imagen 9" descr="Chart, line chart&#10;&#10;Description automatically generated">
              <a:extLst>
                <a:ext uri="{FF2B5EF4-FFF2-40B4-BE49-F238E27FC236}">
                  <a16:creationId xmlns:a16="http://schemas.microsoft.com/office/drawing/2014/main" id="{D98C476C-6F07-0D4A-8E66-C578D58D8108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" b="4121"/>
            <a:stretch/>
          </p:blipFill>
          <p:spPr bwMode="auto">
            <a:xfrm>
              <a:off x="3701844" y="2489144"/>
              <a:ext cx="5089697" cy="3734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610D63-8C48-284C-9247-CAA5EC46BFF7}"/>
                </a:ext>
              </a:extLst>
            </p:cNvPr>
            <p:cNvSpPr txBox="1"/>
            <p:nvPr/>
          </p:nvSpPr>
          <p:spPr>
            <a:xfrm rot="16200000">
              <a:off x="2813331" y="4171773"/>
              <a:ext cx="15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Supervivencia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08AE11-D2B2-A041-95B6-1C0E0C030E16}"/>
                </a:ext>
              </a:extLst>
            </p:cNvPr>
            <p:cNvSpPr txBox="1"/>
            <p:nvPr/>
          </p:nvSpPr>
          <p:spPr>
            <a:xfrm>
              <a:off x="5465277" y="6140418"/>
              <a:ext cx="15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Tiempo (Días)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7C6B285-312A-1242-9AEB-8BCE9AD8A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/>
              <p:nvPr/>
            </p:nvSpPr>
            <p:spPr>
              <a:xfrm>
                <a:off x="1024484" y="2837112"/>
                <a:ext cx="2879970" cy="387735"/>
              </a:xfrm>
              <a:prstGeom prst="rect">
                <a:avLst/>
              </a:prstGeom>
              <a:noFill/>
              <a:ln w="38100" cmpd="dbl">
                <a:solidFill>
                  <a:srgbClr val="00485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 … + </m:t>
                          </m:r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4" y="2837112"/>
                <a:ext cx="2879970" cy="387735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38100" cmpd="dbl">
                <a:solidFill>
                  <a:srgbClr val="004851"/>
                </a:solidFill>
              </a:ln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Words>3288</Words>
  <Application>Microsoft Office PowerPoint</Application>
  <PresentationFormat>Presentación en pantalla (4:3)</PresentationFormat>
  <Paragraphs>712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AppleSymbols</vt:lpstr>
      <vt:lpstr>Arial</vt:lpstr>
      <vt:lpstr>Arial Black</vt:lpstr>
      <vt:lpstr>Arial Nova Light</vt:lpstr>
      <vt:lpstr>Calibri</vt:lpstr>
      <vt:lpstr>Cambria Math</vt:lpstr>
      <vt:lpstr>Symbol</vt:lpstr>
      <vt:lpstr>System Font Regular</vt:lpstr>
      <vt:lpstr>MU Theme</vt:lpstr>
      <vt:lpstr>DETECCIÓN AUTOMATIZADA DEL GLIOBLASTOMA MULTIFORME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Edgar Azpiazu Crespo</cp:lastModifiedBy>
  <cp:revision>402</cp:revision>
  <cp:lastPrinted>2018-07-13T13:37:53Z</cp:lastPrinted>
  <dcterms:created xsi:type="dcterms:W3CDTF">2017-11-28T21:27:45Z</dcterms:created>
  <dcterms:modified xsi:type="dcterms:W3CDTF">2021-06-09T08:01:33Z</dcterms:modified>
</cp:coreProperties>
</file>